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2ECAD7"/>
    <a:srgbClr val="1758E6"/>
    <a:srgbClr val="DAF1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A2E38B-669D-4701-8C4C-07CBB7715E79}" v="86" dt="2022-09-16T08:05:36.0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4" y="96"/>
      </p:cViewPr>
      <p:guideLst>
        <p:guide orient="horz" pos="281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atstown ETSS" userId="9f08e4fd-0035-42c0-8e0d-8f8c6ad78a7a" providerId="ADAL" clId="{24658707-CF5B-4CEF-A285-FFC7F5DFC75D}"/>
    <pc:docChg chg="modSld">
      <pc:chgData name="Goatstown ETSS" userId="9f08e4fd-0035-42c0-8e0d-8f8c6ad78a7a" providerId="ADAL" clId="{24658707-CF5B-4CEF-A285-FFC7F5DFC75D}" dt="2022-06-11T10:32:54.246" v="102" actId="20577"/>
      <pc:docMkLst>
        <pc:docMk/>
      </pc:docMkLst>
      <pc:sldChg chg="modSp mod">
        <pc:chgData name="Goatstown ETSS" userId="9f08e4fd-0035-42c0-8e0d-8f8c6ad78a7a" providerId="ADAL" clId="{24658707-CF5B-4CEF-A285-FFC7F5DFC75D}" dt="2022-06-11T10:32:54.246" v="102" actId="20577"/>
        <pc:sldMkLst>
          <pc:docMk/>
          <pc:sldMk cId="132461416" sldId="260"/>
        </pc:sldMkLst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3" creationId="{7A4A362F-E865-40B9-A0F6-B26776B819CD}"/>
          </ac:spMkLst>
        </pc:spChg>
        <pc:spChg chg="mod">
          <ac:chgData name="Goatstown ETSS" userId="9f08e4fd-0035-42c0-8e0d-8f8c6ad78a7a" providerId="ADAL" clId="{24658707-CF5B-4CEF-A285-FFC7F5DFC75D}" dt="2022-06-11T10:32:02.429" v="92" actId="20577"/>
          <ac:spMkLst>
            <pc:docMk/>
            <pc:sldMk cId="132461416" sldId="260"/>
            <ac:spMk id="6" creationId="{001DA114-802D-40BF-9CBD-86F32B556023}"/>
          </ac:spMkLst>
        </pc:spChg>
        <pc:spChg chg="mod">
          <ac:chgData name="Goatstown ETSS" userId="9f08e4fd-0035-42c0-8e0d-8f8c6ad78a7a" providerId="ADAL" clId="{24658707-CF5B-4CEF-A285-FFC7F5DFC75D}" dt="2022-06-11T10:32:54.246" v="102" actId="20577"/>
          <ac:spMkLst>
            <pc:docMk/>
            <pc:sldMk cId="132461416" sldId="260"/>
            <ac:spMk id="7" creationId="{EDD09C95-60F4-426E-AD31-008E950F74B1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8" creationId="{845A1F9D-3F1D-471C-AFA8-1B091A3C1A3A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9" creationId="{A93D332F-FDFF-44FF-8B71-AF4047F0889C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13" creationId="{E6B1429C-D267-454E-B43C-140E3F9D71CC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14" creationId="{CB68BF6F-81EC-46D7-BC2E-2835DB9A123D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15" creationId="{EA80247B-3AF5-497F-AD9F-8B7C0FC79D85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17" creationId="{C15AFA7C-C6E2-4317-AE18-84FBE83939D7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18" creationId="{2410D691-1AE2-4582-8445-9CE3F6B53ED5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19" creationId="{382CB988-C12A-4367-934F-F9CAA298B257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20" creationId="{ED529C84-626A-49EE-A9B9-BC8A78D50F71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23" creationId="{465F6CEF-0A28-47B6-8F3F-47458AF1EC33}"/>
          </ac:spMkLst>
        </pc:spChg>
        <pc:spChg chg="mod">
          <ac:chgData name="Goatstown ETSS" userId="9f08e4fd-0035-42c0-8e0d-8f8c6ad78a7a" providerId="ADAL" clId="{24658707-CF5B-4CEF-A285-FFC7F5DFC75D}" dt="2022-06-11T10:29:26.986" v="63" actId="404"/>
          <ac:spMkLst>
            <pc:docMk/>
            <pc:sldMk cId="132461416" sldId="260"/>
            <ac:spMk id="26" creationId="{A7288A7A-2430-474D-9117-709394F16E32}"/>
          </ac:spMkLst>
        </pc:spChg>
        <pc:spChg chg="mod">
          <ac:chgData name="Goatstown ETSS" userId="9f08e4fd-0035-42c0-8e0d-8f8c6ad78a7a" providerId="ADAL" clId="{24658707-CF5B-4CEF-A285-FFC7F5DFC75D}" dt="2022-06-11T10:28:44.993" v="61" actId="122"/>
          <ac:spMkLst>
            <pc:docMk/>
            <pc:sldMk cId="132461416" sldId="260"/>
            <ac:spMk id="31" creationId="{3F2B5660-EFF8-4157-8B1A-6A57A11D910B}"/>
          </ac:spMkLst>
        </pc:spChg>
        <pc:spChg chg="mod">
          <ac:chgData name="Goatstown ETSS" userId="9f08e4fd-0035-42c0-8e0d-8f8c6ad78a7a" providerId="ADAL" clId="{24658707-CF5B-4CEF-A285-FFC7F5DFC75D}" dt="2022-06-11T10:29:04.843" v="62" actId="2711"/>
          <ac:spMkLst>
            <pc:docMk/>
            <pc:sldMk cId="132461416" sldId="260"/>
            <ac:spMk id="32" creationId="{66BAFB7F-EE3E-4E90-8CDD-E3C041F3DBE5}"/>
          </ac:spMkLst>
        </pc:spChg>
        <pc:grpChg chg="mod">
          <ac:chgData name="Goatstown ETSS" userId="9f08e4fd-0035-42c0-8e0d-8f8c6ad78a7a" providerId="ADAL" clId="{24658707-CF5B-4CEF-A285-FFC7F5DFC75D}" dt="2022-06-11T10:27:19.963" v="32" actId="14100"/>
          <ac:grpSpMkLst>
            <pc:docMk/>
            <pc:sldMk cId="132461416" sldId="260"/>
            <ac:grpSpMk id="24" creationId="{7865551D-C9FD-413A-98AD-08B04729A3C0}"/>
          </ac:grpSpMkLst>
        </pc:grpChg>
        <pc:grpChg chg="mod">
          <ac:chgData name="Goatstown ETSS" userId="9f08e4fd-0035-42c0-8e0d-8f8c6ad78a7a" providerId="ADAL" clId="{24658707-CF5B-4CEF-A285-FFC7F5DFC75D}" dt="2022-06-11T10:26:56.254" v="28" actId="14100"/>
          <ac:grpSpMkLst>
            <pc:docMk/>
            <pc:sldMk cId="132461416" sldId="260"/>
            <ac:grpSpMk id="27" creationId="{DD52EF5C-1ED1-414B-AD97-3E40B094A841}"/>
          </ac:grpSpMkLst>
        </pc:grpChg>
        <pc:graphicFrameChg chg="mod modGraphic">
          <ac:chgData name="Goatstown ETSS" userId="9f08e4fd-0035-42c0-8e0d-8f8c6ad78a7a" providerId="ADAL" clId="{24658707-CF5B-4CEF-A285-FFC7F5DFC75D}" dt="2022-06-11T10:30:05.449" v="65" actId="404"/>
          <ac:graphicFrameMkLst>
            <pc:docMk/>
            <pc:sldMk cId="132461416" sldId="260"/>
            <ac:graphicFrameMk id="11" creationId="{2E327744-E6A6-4FCC-9B8E-07B5974D747C}"/>
          </ac:graphicFrameMkLst>
        </pc:graphicFrameChg>
        <pc:graphicFrameChg chg="mod">
          <ac:chgData name="Goatstown ETSS" userId="9f08e4fd-0035-42c0-8e0d-8f8c6ad78a7a" providerId="ADAL" clId="{24658707-CF5B-4CEF-A285-FFC7F5DFC75D}" dt="2022-06-11T10:30:20.008" v="67" actId="255"/>
          <ac:graphicFrameMkLst>
            <pc:docMk/>
            <pc:sldMk cId="132461416" sldId="260"/>
            <ac:graphicFrameMk id="12" creationId="{C5B5ABCF-D7ED-45CF-A8C1-FA734A306744}"/>
          </ac:graphicFrameMkLst>
        </pc:graphicFrameChg>
        <pc:graphicFrameChg chg="mod">
          <ac:chgData name="Goatstown ETSS" userId="9f08e4fd-0035-42c0-8e0d-8f8c6ad78a7a" providerId="ADAL" clId="{24658707-CF5B-4CEF-A285-FFC7F5DFC75D}" dt="2022-06-11T10:30:55.061" v="71" actId="2711"/>
          <ac:graphicFrameMkLst>
            <pc:docMk/>
            <pc:sldMk cId="132461416" sldId="260"/>
            <ac:graphicFrameMk id="21" creationId="{6898988B-7592-4178-B59E-4D479E0B63B6}"/>
          </ac:graphicFrameMkLst>
        </pc:graphicFrameChg>
        <pc:graphicFrameChg chg="mod modGraphic">
          <ac:chgData name="Goatstown ETSS" userId="9f08e4fd-0035-42c0-8e0d-8f8c6ad78a7a" providerId="ADAL" clId="{24658707-CF5B-4CEF-A285-FFC7F5DFC75D}" dt="2022-06-11T10:31:23.716" v="75" actId="404"/>
          <ac:graphicFrameMkLst>
            <pc:docMk/>
            <pc:sldMk cId="132461416" sldId="260"/>
            <ac:graphicFrameMk id="30" creationId="{CE635154-045B-4E93-A9A2-3E7BE4D05060}"/>
          </ac:graphicFrameMkLst>
        </pc:graphicFrameChg>
      </pc:sldChg>
    </pc:docChg>
  </pc:docChgLst>
  <pc:docChgLst>
    <pc:chgData name="Goatstown ETSS" userId="9f08e4fd-0035-42c0-8e0d-8f8c6ad78a7a" providerId="ADAL" clId="{3DA2E38B-669D-4701-8C4C-07CBB7715E79}"/>
    <pc:docChg chg="modSld">
      <pc:chgData name="Goatstown ETSS" userId="9f08e4fd-0035-42c0-8e0d-8f8c6ad78a7a" providerId="ADAL" clId="{3DA2E38B-669D-4701-8C4C-07CBB7715E79}" dt="2022-09-16T08:05:36.053" v="110" actId="20577"/>
      <pc:docMkLst>
        <pc:docMk/>
      </pc:docMkLst>
      <pc:sldChg chg="modSp mod">
        <pc:chgData name="Goatstown ETSS" userId="9f08e4fd-0035-42c0-8e0d-8f8c6ad78a7a" providerId="ADAL" clId="{3DA2E38B-669D-4701-8C4C-07CBB7715E79}" dt="2022-09-16T08:05:36.053" v="110" actId="20577"/>
        <pc:sldMkLst>
          <pc:docMk/>
          <pc:sldMk cId="132461416" sldId="260"/>
        </pc:sldMkLst>
        <pc:grpChg chg="mod">
          <ac:chgData name="Goatstown ETSS" userId="9f08e4fd-0035-42c0-8e0d-8f8c6ad78a7a" providerId="ADAL" clId="{3DA2E38B-669D-4701-8C4C-07CBB7715E79}" dt="2022-06-29T14:07:21.670" v="103" actId="1037"/>
          <ac:grpSpMkLst>
            <pc:docMk/>
            <pc:sldMk cId="132461416" sldId="260"/>
            <ac:grpSpMk id="24" creationId="{7865551D-C9FD-413A-98AD-08B04729A3C0}"/>
          </ac:grpSpMkLst>
        </pc:grpChg>
        <pc:grpChg chg="mod">
          <ac:chgData name="Goatstown ETSS" userId="9f08e4fd-0035-42c0-8e0d-8f8c6ad78a7a" providerId="ADAL" clId="{3DA2E38B-669D-4701-8C4C-07CBB7715E79}" dt="2022-06-29T14:07:31.624" v="104" actId="14100"/>
          <ac:grpSpMkLst>
            <pc:docMk/>
            <pc:sldMk cId="132461416" sldId="260"/>
            <ac:grpSpMk id="27" creationId="{DD52EF5C-1ED1-414B-AD97-3E40B094A841}"/>
          </ac:grpSpMkLst>
        </pc:grpChg>
        <pc:graphicFrameChg chg="mod">
          <ac:chgData name="Goatstown ETSS" userId="9f08e4fd-0035-42c0-8e0d-8f8c6ad78a7a" providerId="ADAL" clId="{3DA2E38B-669D-4701-8C4C-07CBB7715E79}" dt="2022-09-16T08:05:36.053" v="110" actId="20577"/>
          <ac:graphicFrameMkLst>
            <pc:docMk/>
            <pc:sldMk cId="132461416" sldId="260"/>
            <ac:graphicFrameMk id="11" creationId="{2E327744-E6A6-4FCC-9B8E-07B5974D747C}"/>
          </ac:graphicFrameMkLst>
        </pc:graphicFrameChg>
        <pc:graphicFrameChg chg="mod">
          <ac:chgData name="Goatstown ETSS" userId="9f08e4fd-0035-42c0-8e0d-8f8c6ad78a7a" providerId="ADAL" clId="{3DA2E38B-669D-4701-8C4C-07CBB7715E79}" dt="2022-06-29T14:07:08.424" v="87" actId="1076"/>
          <ac:graphicFrameMkLst>
            <pc:docMk/>
            <pc:sldMk cId="132461416" sldId="260"/>
            <ac:graphicFrameMk id="21" creationId="{6898988B-7592-4178-B59E-4D479E0B63B6}"/>
          </ac:graphicFrameMkLst>
        </pc:graphicFrameChg>
        <pc:graphicFrameChg chg="mod modGraphic">
          <ac:chgData name="Goatstown ETSS" userId="9f08e4fd-0035-42c0-8e0d-8f8c6ad78a7a" providerId="ADAL" clId="{3DA2E38B-669D-4701-8C4C-07CBB7715E79}" dt="2022-06-29T13:59:28.736" v="76" actId="14100"/>
          <ac:graphicFrameMkLst>
            <pc:docMk/>
            <pc:sldMk cId="132461416" sldId="260"/>
            <ac:graphicFrameMk id="30" creationId="{CE635154-045B-4E93-A9A2-3E7BE4D0506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85A1E-C83A-48F3-9288-AE4828D69DAA}" type="doc">
      <dgm:prSet loTypeId="urn:microsoft.com/office/officeart/2005/8/layout/default" loCatId="list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IE"/>
        </a:p>
      </dgm:t>
    </dgm:pt>
    <dgm:pt modelId="{09B52048-B651-4C3A-A9FC-96478DF4FECB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Applied Technology</a:t>
          </a:r>
        </a:p>
      </dgm:t>
    </dgm:pt>
    <dgm:pt modelId="{C0CF7594-F13E-4C81-B98A-5066A82269A5}" type="parTrans" cxnId="{A71D7C95-8200-455C-844A-59244D9BA5B4}">
      <dgm:prSet/>
      <dgm:spPr/>
      <dgm:t>
        <a:bodyPr/>
        <a:lstStyle/>
        <a:p>
          <a:endParaRPr lang="en-IE" sz="1600"/>
        </a:p>
      </dgm:t>
    </dgm:pt>
    <dgm:pt modelId="{5464246D-BBC8-4A87-B9D7-0EC1235F1619}" type="sibTrans" cxnId="{A71D7C95-8200-455C-844A-59244D9BA5B4}">
      <dgm:prSet/>
      <dgm:spPr/>
      <dgm:t>
        <a:bodyPr/>
        <a:lstStyle/>
        <a:p>
          <a:endParaRPr lang="en-IE" sz="1600"/>
        </a:p>
      </dgm:t>
    </dgm:pt>
    <dgm:pt modelId="{F3CA3023-DEDC-4A0F-ACFB-96B171194BE7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Music</a:t>
          </a:r>
        </a:p>
      </dgm:t>
    </dgm:pt>
    <dgm:pt modelId="{44BDF70C-90B5-4009-82C0-62A0321363BF}" type="parTrans" cxnId="{33F74186-8C14-4DF1-A93B-C5E15280AA91}">
      <dgm:prSet/>
      <dgm:spPr/>
      <dgm:t>
        <a:bodyPr/>
        <a:lstStyle/>
        <a:p>
          <a:endParaRPr lang="en-IE" sz="1600"/>
        </a:p>
      </dgm:t>
    </dgm:pt>
    <dgm:pt modelId="{0160A206-F807-46B5-A4DE-87880859FC87}" type="sibTrans" cxnId="{33F74186-8C14-4DF1-A93B-C5E15280AA91}">
      <dgm:prSet/>
      <dgm:spPr/>
      <dgm:t>
        <a:bodyPr/>
        <a:lstStyle/>
        <a:p>
          <a:endParaRPr lang="en-IE" sz="1600"/>
        </a:p>
      </dgm:t>
    </dgm:pt>
    <dgm:pt modelId="{8CC0E5FA-9872-4D05-8AF0-D102F7EFBB06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Visual Art</a:t>
          </a:r>
        </a:p>
      </dgm:t>
    </dgm:pt>
    <dgm:pt modelId="{D73F0908-6AE7-421E-9592-5A424B25182D}" type="parTrans" cxnId="{16F67609-E660-48F2-91B5-36B06E92DF36}">
      <dgm:prSet/>
      <dgm:spPr/>
      <dgm:t>
        <a:bodyPr/>
        <a:lstStyle/>
        <a:p>
          <a:endParaRPr lang="en-IE"/>
        </a:p>
      </dgm:t>
    </dgm:pt>
    <dgm:pt modelId="{6C7FB04F-69D6-40AE-895C-B1D74E626E84}" type="sibTrans" cxnId="{16F67609-E660-48F2-91B5-36B06E92DF36}">
      <dgm:prSet/>
      <dgm:spPr/>
      <dgm:t>
        <a:bodyPr/>
        <a:lstStyle/>
        <a:p>
          <a:endParaRPr lang="en-IE"/>
        </a:p>
      </dgm:t>
    </dgm:pt>
    <dgm:pt modelId="{1AEA8516-8322-436F-9C93-9D392D6D7444}">
      <dgm:prSet custT="1"/>
      <dgm:spPr/>
      <dgm:t>
        <a:bodyPr/>
        <a:lstStyle/>
        <a:p>
          <a:r>
            <a:rPr lang="en-US" sz="1400">
              <a:latin typeface="Be Vietnam" panose="00000500000000000000" pitchFamily="2" charset="0"/>
            </a:rPr>
            <a:t>German</a:t>
          </a:r>
          <a:endParaRPr lang="en-IE" sz="1400" dirty="0">
            <a:latin typeface="Be Vietnam" panose="00000500000000000000" pitchFamily="2" charset="0"/>
          </a:endParaRPr>
        </a:p>
      </dgm:t>
    </dgm:pt>
    <dgm:pt modelId="{484E2186-8943-4154-BBF8-9028CCD0EEF4}" type="parTrans" cxnId="{D8847B0B-4E5B-4C4D-BF7A-97BAB9DC552C}">
      <dgm:prSet/>
      <dgm:spPr/>
      <dgm:t>
        <a:bodyPr/>
        <a:lstStyle/>
        <a:p>
          <a:endParaRPr lang="en-IE"/>
        </a:p>
      </dgm:t>
    </dgm:pt>
    <dgm:pt modelId="{BB5C1963-D814-449F-A241-34EBD787A0AE}" type="sibTrans" cxnId="{D8847B0B-4E5B-4C4D-BF7A-97BAB9DC552C}">
      <dgm:prSet/>
      <dgm:spPr/>
      <dgm:t>
        <a:bodyPr/>
        <a:lstStyle/>
        <a:p>
          <a:endParaRPr lang="en-IE"/>
        </a:p>
      </dgm:t>
    </dgm:pt>
    <dgm:pt modelId="{D489DB2C-9837-4DFE-A285-ECBDC4D58BBF}" type="pres">
      <dgm:prSet presAssocID="{55C85A1E-C83A-48F3-9288-AE4828D69DAA}" presName="diagram" presStyleCnt="0">
        <dgm:presLayoutVars>
          <dgm:dir/>
          <dgm:resizeHandles val="exact"/>
        </dgm:presLayoutVars>
      </dgm:prSet>
      <dgm:spPr/>
    </dgm:pt>
    <dgm:pt modelId="{85915DA4-A64B-4959-ABC1-4CB8020944A5}" type="pres">
      <dgm:prSet presAssocID="{09B52048-B651-4C3A-A9FC-96478DF4FECB}" presName="node" presStyleLbl="node1" presStyleIdx="0" presStyleCnt="4">
        <dgm:presLayoutVars>
          <dgm:bulletEnabled val="1"/>
        </dgm:presLayoutVars>
      </dgm:prSet>
      <dgm:spPr/>
    </dgm:pt>
    <dgm:pt modelId="{D748EF37-EC2F-46BA-8BA4-7FE2D83B49CA}" type="pres">
      <dgm:prSet presAssocID="{5464246D-BBC8-4A87-B9D7-0EC1235F1619}" presName="sibTrans" presStyleCnt="0"/>
      <dgm:spPr/>
    </dgm:pt>
    <dgm:pt modelId="{38430BF0-A2B7-492F-8839-DF90C0E0720B}" type="pres">
      <dgm:prSet presAssocID="{F3CA3023-DEDC-4A0F-ACFB-96B171194BE7}" presName="node" presStyleLbl="node1" presStyleIdx="1" presStyleCnt="4">
        <dgm:presLayoutVars>
          <dgm:bulletEnabled val="1"/>
        </dgm:presLayoutVars>
      </dgm:prSet>
      <dgm:spPr/>
    </dgm:pt>
    <dgm:pt modelId="{6804F035-E655-4790-A45A-1BF70CB74604}" type="pres">
      <dgm:prSet presAssocID="{0160A206-F807-46B5-A4DE-87880859FC87}" presName="sibTrans" presStyleCnt="0"/>
      <dgm:spPr/>
    </dgm:pt>
    <dgm:pt modelId="{42A9234B-5277-4D64-BD6D-81BA341963CE}" type="pres">
      <dgm:prSet presAssocID="{8CC0E5FA-9872-4D05-8AF0-D102F7EFBB06}" presName="node" presStyleLbl="node1" presStyleIdx="2" presStyleCnt="4" custLinFactNeighborY="-1584">
        <dgm:presLayoutVars>
          <dgm:bulletEnabled val="1"/>
        </dgm:presLayoutVars>
      </dgm:prSet>
      <dgm:spPr/>
    </dgm:pt>
    <dgm:pt modelId="{F36B420B-BB5A-4129-B55F-CE94D2CBDFDD}" type="pres">
      <dgm:prSet presAssocID="{6C7FB04F-69D6-40AE-895C-B1D74E626E84}" presName="sibTrans" presStyleCnt="0"/>
      <dgm:spPr/>
    </dgm:pt>
    <dgm:pt modelId="{88D7775C-0255-430C-B709-6F91F50E7DAF}" type="pres">
      <dgm:prSet presAssocID="{1AEA8516-8322-436F-9C93-9D392D6D7444}" presName="node" presStyleLbl="node1" presStyleIdx="3" presStyleCnt="4">
        <dgm:presLayoutVars>
          <dgm:bulletEnabled val="1"/>
        </dgm:presLayoutVars>
      </dgm:prSet>
      <dgm:spPr/>
    </dgm:pt>
  </dgm:ptLst>
  <dgm:cxnLst>
    <dgm:cxn modelId="{16F67609-E660-48F2-91B5-36B06E92DF36}" srcId="{55C85A1E-C83A-48F3-9288-AE4828D69DAA}" destId="{8CC0E5FA-9872-4D05-8AF0-D102F7EFBB06}" srcOrd="2" destOrd="0" parTransId="{D73F0908-6AE7-421E-9592-5A424B25182D}" sibTransId="{6C7FB04F-69D6-40AE-895C-B1D74E626E84}"/>
    <dgm:cxn modelId="{D8847B0B-4E5B-4C4D-BF7A-97BAB9DC552C}" srcId="{55C85A1E-C83A-48F3-9288-AE4828D69DAA}" destId="{1AEA8516-8322-436F-9C93-9D392D6D7444}" srcOrd="3" destOrd="0" parTransId="{484E2186-8943-4154-BBF8-9028CCD0EEF4}" sibTransId="{BB5C1963-D814-449F-A241-34EBD787A0AE}"/>
    <dgm:cxn modelId="{33F74186-8C14-4DF1-A93B-C5E15280AA91}" srcId="{55C85A1E-C83A-48F3-9288-AE4828D69DAA}" destId="{F3CA3023-DEDC-4A0F-ACFB-96B171194BE7}" srcOrd="1" destOrd="0" parTransId="{44BDF70C-90B5-4009-82C0-62A0321363BF}" sibTransId="{0160A206-F807-46B5-A4DE-87880859FC87}"/>
    <dgm:cxn modelId="{A71D7C95-8200-455C-844A-59244D9BA5B4}" srcId="{55C85A1E-C83A-48F3-9288-AE4828D69DAA}" destId="{09B52048-B651-4C3A-A9FC-96478DF4FECB}" srcOrd="0" destOrd="0" parTransId="{C0CF7594-F13E-4C81-B98A-5066A82269A5}" sibTransId="{5464246D-BBC8-4A87-B9D7-0EC1235F1619}"/>
    <dgm:cxn modelId="{B6FE32C6-EBAA-4873-80E6-1DF4B0B31DA4}" type="presOf" srcId="{8CC0E5FA-9872-4D05-8AF0-D102F7EFBB06}" destId="{42A9234B-5277-4D64-BD6D-81BA341963CE}" srcOrd="0" destOrd="0" presId="urn:microsoft.com/office/officeart/2005/8/layout/default"/>
    <dgm:cxn modelId="{56D678EB-2E90-4A6C-992C-30BCE2321D2D}" type="presOf" srcId="{F3CA3023-DEDC-4A0F-ACFB-96B171194BE7}" destId="{38430BF0-A2B7-492F-8839-DF90C0E0720B}" srcOrd="0" destOrd="0" presId="urn:microsoft.com/office/officeart/2005/8/layout/default"/>
    <dgm:cxn modelId="{721060F1-A9E1-4201-AB93-C572404E5249}" type="presOf" srcId="{09B52048-B651-4C3A-A9FC-96478DF4FECB}" destId="{85915DA4-A64B-4959-ABC1-4CB8020944A5}" srcOrd="0" destOrd="0" presId="urn:microsoft.com/office/officeart/2005/8/layout/default"/>
    <dgm:cxn modelId="{542480F1-D0E3-486A-98D9-55CAD552DCBB}" type="presOf" srcId="{1AEA8516-8322-436F-9C93-9D392D6D7444}" destId="{88D7775C-0255-430C-B709-6F91F50E7DAF}" srcOrd="0" destOrd="0" presId="urn:microsoft.com/office/officeart/2005/8/layout/default"/>
    <dgm:cxn modelId="{572989F9-54DB-4A21-8B4E-9690CE26697E}" type="presOf" srcId="{55C85A1E-C83A-48F3-9288-AE4828D69DAA}" destId="{D489DB2C-9837-4DFE-A285-ECBDC4D58BBF}" srcOrd="0" destOrd="0" presId="urn:microsoft.com/office/officeart/2005/8/layout/default"/>
    <dgm:cxn modelId="{A2FA81D9-4E47-4D4D-81D5-58FAD6C28D58}" type="presParOf" srcId="{D489DB2C-9837-4DFE-A285-ECBDC4D58BBF}" destId="{85915DA4-A64B-4959-ABC1-4CB8020944A5}" srcOrd="0" destOrd="0" presId="urn:microsoft.com/office/officeart/2005/8/layout/default"/>
    <dgm:cxn modelId="{D5B8EB4C-B87F-49D7-BAF8-29E3DEC52CA4}" type="presParOf" srcId="{D489DB2C-9837-4DFE-A285-ECBDC4D58BBF}" destId="{D748EF37-EC2F-46BA-8BA4-7FE2D83B49CA}" srcOrd="1" destOrd="0" presId="urn:microsoft.com/office/officeart/2005/8/layout/default"/>
    <dgm:cxn modelId="{E6F71B4C-D75E-4BA0-9E8E-19102D7884B2}" type="presParOf" srcId="{D489DB2C-9837-4DFE-A285-ECBDC4D58BBF}" destId="{38430BF0-A2B7-492F-8839-DF90C0E0720B}" srcOrd="2" destOrd="0" presId="urn:microsoft.com/office/officeart/2005/8/layout/default"/>
    <dgm:cxn modelId="{8745DD2C-0DB2-44F6-B8EE-18AF3CDEDD92}" type="presParOf" srcId="{D489DB2C-9837-4DFE-A285-ECBDC4D58BBF}" destId="{6804F035-E655-4790-A45A-1BF70CB74604}" srcOrd="3" destOrd="0" presId="urn:microsoft.com/office/officeart/2005/8/layout/default"/>
    <dgm:cxn modelId="{4179F822-F4C3-47DC-9D64-22DE25D798C2}" type="presParOf" srcId="{D489DB2C-9837-4DFE-A285-ECBDC4D58BBF}" destId="{42A9234B-5277-4D64-BD6D-81BA341963CE}" srcOrd="4" destOrd="0" presId="urn:microsoft.com/office/officeart/2005/8/layout/default"/>
    <dgm:cxn modelId="{2CA25E8A-7333-4E06-88A9-60BBC577DA66}" type="presParOf" srcId="{D489DB2C-9837-4DFE-A285-ECBDC4D58BBF}" destId="{F36B420B-BB5A-4129-B55F-CE94D2CBDFDD}" srcOrd="5" destOrd="0" presId="urn:microsoft.com/office/officeart/2005/8/layout/default"/>
    <dgm:cxn modelId="{A6E13426-842F-42DC-93D1-1AFCF14BB7E0}" type="presParOf" srcId="{D489DB2C-9837-4DFE-A285-ECBDC4D58BBF}" destId="{88D7775C-0255-430C-B709-6F91F50E7DA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C85A1E-C83A-48F3-9288-AE4828D69DAA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IE"/>
        </a:p>
      </dgm:t>
    </dgm:pt>
    <dgm:pt modelId="{F31DFDA7-2D96-4D17-918B-16C934C0F520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Business Studies</a:t>
          </a:r>
        </a:p>
      </dgm:t>
    </dgm:pt>
    <dgm:pt modelId="{3256351E-1AF9-42C4-AAFB-E73932058823}" type="parTrans" cxnId="{853B2774-B7CC-4567-B8B3-D3ACA68D014B}">
      <dgm:prSet/>
      <dgm:spPr/>
      <dgm:t>
        <a:bodyPr/>
        <a:lstStyle/>
        <a:p>
          <a:endParaRPr lang="en-IE" sz="1600"/>
        </a:p>
      </dgm:t>
    </dgm:pt>
    <dgm:pt modelId="{F18426B5-DEF0-4B2A-A913-CC61F777B642}" type="sibTrans" cxnId="{853B2774-B7CC-4567-B8B3-D3ACA68D014B}">
      <dgm:prSet/>
      <dgm:spPr/>
      <dgm:t>
        <a:bodyPr/>
        <a:lstStyle/>
        <a:p>
          <a:endParaRPr lang="en-IE" sz="1600"/>
        </a:p>
      </dgm:t>
    </dgm:pt>
    <dgm:pt modelId="{F3CA3023-DEDC-4A0F-ACFB-96B171194BE7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Graphics</a:t>
          </a:r>
        </a:p>
      </dgm:t>
    </dgm:pt>
    <dgm:pt modelId="{44BDF70C-90B5-4009-82C0-62A0321363BF}" type="parTrans" cxnId="{33F74186-8C14-4DF1-A93B-C5E15280AA91}">
      <dgm:prSet/>
      <dgm:spPr/>
      <dgm:t>
        <a:bodyPr/>
        <a:lstStyle/>
        <a:p>
          <a:endParaRPr lang="en-IE" sz="1600"/>
        </a:p>
      </dgm:t>
    </dgm:pt>
    <dgm:pt modelId="{0160A206-F807-46B5-A4DE-87880859FC87}" type="sibTrans" cxnId="{33F74186-8C14-4DF1-A93B-C5E15280AA91}">
      <dgm:prSet/>
      <dgm:spPr/>
      <dgm:t>
        <a:bodyPr/>
        <a:lstStyle/>
        <a:p>
          <a:endParaRPr lang="en-IE" sz="1600"/>
        </a:p>
      </dgm:t>
    </dgm:pt>
    <dgm:pt modelId="{D1BD005D-F7C0-4322-B44D-F200E619628B}">
      <dgm:prSet phldrT="[Text]" custT="1"/>
      <dgm:spPr/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Home Economics</a:t>
          </a:r>
        </a:p>
      </dgm:t>
    </dgm:pt>
    <dgm:pt modelId="{5FED2FB5-43DB-4310-9D9D-8E66F231EBF8}" type="parTrans" cxnId="{A91AA9BA-1035-44CA-81D8-23F0A088245E}">
      <dgm:prSet/>
      <dgm:spPr/>
      <dgm:t>
        <a:bodyPr/>
        <a:lstStyle/>
        <a:p>
          <a:endParaRPr lang="en-IE"/>
        </a:p>
      </dgm:t>
    </dgm:pt>
    <dgm:pt modelId="{9940B262-D33E-4666-993E-1BBABE43EFE5}" type="sibTrans" cxnId="{A91AA9BA-1035-44CA-81D8-23F0A088245E}">
      <dgm:prSet/>
      <dgm:spPr/>
      <dgm:t>
        <a:bodyPr/>
        <a:lstStyle/>
        <a:p>
          <a:endParaRPr lang="en-IE"/>
        </a:p>
      </dgm:t>
    </dgm:pt>
    <dgm:pt modelId="{D489DB2C-9837-4DFE-A285-ECBDC4D58BBF}" type="pres">
      <dgm:prSet presAssocID="{55C85A1E-C83A-48F3-9288-AE4828D69DAA}" presName="diagram" presStyleCnt="0">
        <dgm:presLayoutVars>
          <dgm:dir/>
          <dgm:resizeHandles val="exact"/>
        </dgm:presLayoutVars>
      </dgm:prSet>
      <dgm:spPr/>
    </dgm:pt>
    <dgm:pt modelId="{4DA89CEF-922A-4CA5-91B8-84126E88733F}" type="pres">
      <dgm:prSet presAssocID="{F31DFDA7-2D96-4D17-918B-16C934C0F520}" presName="node" presStyleLbl="node1" presStyleIdx="0" presStyleCnt="3">
        <dgm:presLayoutVars>
          <dgm:bulletEnabled val="1"/>
        </dgm:presLayoutVars>
      </dgm:prSet>
      <dgm:spPr/>
    </dgm:pt>
    <dgm:pt modelId="{EA0C49C2-65BB-4316-9E39-A3148A5B0CC2}" type="pres">
      <dgm:prSet presAssocID="{F18426B5-DEF0-4B2A-A913-CC61F777B642}" presName="sibTrans" presStyleCnt="0"/>
      <dgm:spPr/>
    </dgm:pt>
    <dgm:pt modelId="{38430BF0-A2B7-492F-8839-DF90C0E0720B}" type="pres">
      <dgm:prSet presAssocID="{F3CA3023-DEDC-4A0F-ACFB-96B171194BE7}" presName="node" presStyleLbl="node1" presStyleIdx="1" presStyleCnt="3">
        <dgm:presLayoutVars>
          <dgm:bulletEnabled val="1"/>
        </dgm:presLayoutVars>
      </dgm:prSet>
      <dgm:spPr/>
    </dgm:pt>
    <dgm:pt modelId="{3D3F0379-5793-4611-83DD-791F3C830833}" type="pres">
      <dgm:prSet presAssocID="{0160A206-F807-46B5-A4DE-87880859FC87}" presName="sibTrans" presStyleCnt="0"/>
      <dgm:spPr/>
    </dgm:pt>
    <dgm:pt modelId="{7AEA090B-8253-4C2D-A81F-FFA2B320967E}" type="pres">
      <dgm:prSet presAssocID="{D1BD005D-F7C0-4322-B44D-F200E619628B}" presName="node" presStyleLbl="node1" presStyleIdx="2" presStyleCnt="3">
        <dgm:presLayoutVars>
          <dgm:bulletEnabled val="1"/>
        </dgm:presLayoutVars>
      </dgm:prSet>
      <dgm:spPr/>
    </dgm:pt>
  </dgm:ptLst>
  <dgm:cxnLst>
    <dgm:cxn modelId="{853B2774-B7CC-4567-B8B3-D3ACA68D014B}" srcId="{55C85A1E-C83A-48F3-9288-AE4828D69DAA}" destId="{F31DFDA7-2D96-4D17-918B-16C934C0F520}" srcOrd="0" destOrd="0" parTransId="{3256351E-1AF9-42C4-AAFB-E73932058823}" sibTransId="{F18426B5-DEF0-4B2A-A913-CC61F777B642}"/>
    <dgm:cxn modelId="{5854C575-1474-420D-805C-7E4DD3BCACDA}" type="presOf" srcId="{D1BD005D-F7C0-4322-B44D-F200E619628B}" destId="{7AEA090B-8253-4C2D-A81F-FFA2B320967E}" srcOrd="0" destOrd="0" presId="urn:microsoft.com/office/officeart/2005/8/layout/default"/>
    <dgm:cxn modelId="{33F74186-8C14-4DF1-A93B-C5E15280AA91}" srcId="{55C85A1E-C83A-48F3-9288-AE4828D69DAA}" destId="{F3CA3023-DEDC-4A0F-ACFB-96B171194BE7}" srcOrd="1" destOrd="0" parTransId="{44BDF70C-90B5-4009-82C0-62A0321363BF}" sibTransId="{0160A206-F807-46B5-A4DE-87880859FC87}"/>
    <dgm:cxn modelId="{A91AA9BA-1035-44CA-81D8-23F0A088245E}" srcId="{55C85A1E-C83A-48F3-9288-AE4828D69DAA}" destId="{D1BD005D-F7C0-4322-B44D-F200E619628B}" srcOrd="2" destOrd="0" parTransId="{5FED2FB5-43DB-4310-9D9D-8E66F231EBF8}" sibTransId="{9940B262-D33E-4666-993E-1BBABE43EFE5}"/>
    <dgm:cxn modelId="{56D678EB-2E90-4A6C-992C-30BCE2321D2D}" type="presOf" srcId="{F3CA3023-DEDC-4A0F-ACFB-96B171194BE7}" destId="{38430BF0-A2B7-492F-8839-DF90C0E0720B}" srcOrd="0" destOrd="0" presId="urn:microsoft.com/office/officeart/2005/8/layout/default"/>
    <dgm:cxn modelId="{572989F9-54DB-4A21-8B4E-9690CE26697E}" type="presOf" srcId="{55C85A1E-C83A-48F3-9288-AE4828D69DAA}" destId="{D489DB2C-9837-4DFE-A285-ECBDC4D58BBF}" srcOrd="0" destOrd="0" presId="urn:microsoft.com/office/officeart/2005/8/layout/default"/>
    <dgm:cxn modelId="{3308A9FF-8854-4D8E-9A41-9F74A5EDFA93}" type="presOf" srcId="{F31DFDA7-2D96-4D17-918B-16C934C0F520}" destId="{4DA89CEF-922A-4CA5-91B8-84126E88733F}" srcOrd="0" destOrd="0" presId="urn:microsoft.com/office/officeart/2005/8/layout/default"/>
    <dgm:cxn modelId="{6889B453-F770-4716-8525-576DC38D8F89}" type="presParOf" srcId="{D489DB2C-9837-4DFE-A285-ECBDC4D58BBF}" destId="{4DA89CEF-922A-4CA5-91B8-84126E88733F}" srcOrd="0" destOrd="0" presId="urn:microsoft.com/office/officeart/2005/8/layout/default"/>
    <dgm:cxn modelId="{06B1368F-9091-4F67-AE2B-19373A0DBC86}" type="presParOf" srcId="{D489DB2C-9837-4DFE-A285-ECBDC4D58BBF}" destId="{EA0C49C2-65BB-4316-9E39-A3148A5B0CC2}" srcOrd="1" destOrd="0" presId="urn:microsoft.com/office/officeart/2005/8/layout/default"/>
    <dgm:cxn modelId="{E6F71B4C-D75E-4BA0-9E8E-19102D7884B2}" type="presParOf" srcId="{D489DB2C-9837-4DFE-A285-ECBDC4D58BBF}" destId="{38430BF0-A2B7-492F-8839-DF90C0E0720B}" srcOrd="2" destOrd="0" presId="urn:microsoft.com/office/officeart/2005/8/layout/default"/>
    <dgm:cxn modelId="{4DED4E3F-5731-4D03-BDF7-521794D8177D}" type="presParOf" srcId="{D489DB2C-9837-4DFE-A285-ECBDC4D58BBF}" destId="{3D3F0379-5793-4611-83DD-791F3C830833}" srcOrd="3" destOrd="0" presId="urn:microsoft.com/office/officeart/2005/8/layout/default"/>
    <dgm:cxn modelId="{02CE167C-0311-4F7F-9D4A-AA73256FF612}" type="presParOf" srcId="{D489DB2C-9837-4DFE-A285-ECBDC4D58BBF}" destId="{7AEA090B-8253-4C2D-A81F-FFA2B320967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F12839-2773-453D-B6A0-1E781B02CC18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8472F1D-E13D-4587-8F99-D1C6204CB92F}">
      <dgm:prSet phldrT="[Text]"/>
      <dgm:spPr>
        <a:solidFill>
          <a:srgbClr val="FF6699"/>
        </a:solidFill>
      </dgm:spPr>
      <dgm:t>
        <a:bodyPr/>
        <a:lstStyle/>
        <a:p>
          <a:r>
            <a:rPr lang="en-IE" dirty="0">
              <a:latin typeface="Be Vietnam" panose="00000500000000000000" pitchFamily="2" charset="0"/>
            </a:rPr>
            <a:t>Coding</a:t>
          </a:r>
        </a:p>
      </dgm:t>
    </dgm:pt>
    <dgm:pt modelId="{E1745C1B-C943-42E6-A510-7510999DC356}" type="parTrans" cxnId="{8359D3FB-E92B-45F4-B221-FA84EB0A298F}">
      <dgm:prSet/>
      <dgm:spPr/>
      <dgm:t>
        <a:bodyPr/>
        <a:lstStyle/>
        <a:p>
          <a:endParaRPr lang="en-IE"/>
        </a:p>
      </dgm:t>
    </dgm:pt>
    <dgm:pt modelId="{05DDDD16-12C4-4FF7-ADAE-7657709059B2}" type="sibTrans" cxnId="{8359D3FB-E92B-45F4-B221-FA84EB0A298F}">
      <dgm:prSet/>
      <dgm:spPr/>
      <dgm:t>
        <a:bodyPr/>
        <a:lstStyle/>
        <a:p>
          <a:endParaRPr lang="en-IE"/>
        </a:p>
      </dgm:t>
    </dgm:pt>
    <dgm:pt modelId="{AF3FB9E6-0BD0-4E93-AF99-37454EBBDDB5}">
      <dgm:prSet phldrT="[Text]"/>
      <dgm:spPr>
        <a:solidFill>
          <a:srgbClr val="FF6699"/>
        </a:solidFill>
      </dgm:spPr>
      <dgm:t>
        <a:bodyPr/>
        <a:lstStyle/>
        <a:p>
          <a:r>
            <a:rPr lang="en-IE" dirty="0">
              <a:latin typeface="Be Vietnam" panose="00000500000000000000" pitchFamily="2" charset="0"/>
            </a:rPr>
            <a:t>Philosophy</a:t>
          </a:r>
        </a:p>
      </dgm:t>
    </dgm:pt>
    <dgm:pt modelId="{CA24F404-C6E8-4BF9-A29F-7045E7FB41A4}" type="parTrans" cxnId="{16E9B113-26A3-46AC-B81E-B9773ACF0032}">
      <dgm:prSet/>
      <dgm:spPr/>
      <dgm:t>
        <a:bodyPr/>
        <a:lstStyle/>
        <a:p>
          <a:endParaRPr lang="en-IE"/>
        </a:p>
      </dgm:t>
    </dgm:pt>
    <dgm:pt modelId="{D8EEFFEC-37F1-4C9E-A5D5-C6EAD09172D4}" type="sibTrans" cxnId="{16E9B113-26A3-46AC-B81E-B9773ACF0032}">
      <dgm:prSet/>
      <dgm:spPr/>
      <dgm:t>
        <a:bodyPr/>
        <a:lstStyle/>
        <a:p>
          <a:endParaRPr lang="en-IE"/>
        </a:p>
      </dgm:t>
    </dgm:pt>
    <dgm:pt modelId="{0329A4B7-5289-4ACA-BFAF-60FC071EA66C}">
      <dgm:prSet phldrT="[Text]"/>
      <dgm:spPr>
        <a:solidFill>
          <a:srgbClr val="FF6699"/>
        </a:solidFill>
      </dgm:spPr>
      <dgm:t>
        <a:bodyPr/>
        <a:lstStyle/>
        <a:p>
          <a:r>
            <a:rPr lang="en-IE" dirty="0">
              <a:latin typeface="Be Vietnam" panose="00000500000000000000" pitchFamily="2" charset="0"/>
            </a:rPr>
            <a:t>Artistic Performance</a:t>
          </a:r>
        </a:p>
      </dgm:t>
    </dgm:pt>
    <dgm:pt modelId="{85AA41A9-A6A8-4C6A-BB38-DFD09772261C}" type="parTrans" cxnId="{D6F17015-55AB-4DBE-AF89-B9DF0BDDB690}">
      <dgm:prSet/>
      <dgm:spPr/>
      <dgm:t>
        <a:bodyPr/>
        <a:lstStyle/>
        <a:p>
          <a:endParaRPr lang="en-IE"/>
        </a:p>
      </dgm:t>
    </dgm:pt>
    <dgm:pt modelId="{1C661BF3-B8D2-4FD1-90C5-C8355B568C00}" type="sibTrans" cxnId="{D6F17015-55AB-4DBE-AF89-B9DF0BDDB690}">
      <dgm:prSet/>
      <dgm:spPr/>
      <dgm:t>
        <a:bodyPr/>
        <a:lstStyle/>
        <a:p>
          <a:endParaRPr lang="en-IE"/>
        </a:p>
      </dgm:t>
    </dgm:pt>
    <dgm:pt modelId="{72AEC244-79F5-417C-9D87-7B26F7DD3D1C}">
      <dgm:prSet phldrT="[Text]"/>
      <dgm:spPr>
        <a:solidFill>
          <a:srgbClr val="FF6699"/>
        </a:solidFill>
      </dgm:spPr>
      <dgm:t>
        <a:bodyPr/>
        <a:lstStyle/>
        <a:p>
          <a:r>
            <a:rPr lang="en-IE" dirty="0">
              <a:latin typeface="Be Vietnam" panose="00000500000000000000" pitchFamily="2" charset="0"/>
            </a:rPr>
            <a:t>Climate Action</a:t>
          </a:r>
        </a:p>
      </dgm:t>
    </dgm:pt>
    <dgm:pt modelId="{4B2381CC-5C5A-46E6-96CF-E5F11C10374B}" type="parTrans" cxnId="{6F36E9AB-359B-4E89-9164-C7783EB5E083}">
      <dgm:prSet/>
      <dgm:spPr/>
      <dgm:t>
        <a:bodyPr/>
        <a:lstStyle/>
        <a:p>
          <a:endParaRPr lang="en-IE"/>
        </a:p>
      </dgm:t>
    </dgm:pt>
    <dgm:pt modelId="{34CBE48B-5745-4B30-ACE1-36EE426B528A}" type="sibTrans" cxnId="{6F36E9AB-359B-4E89-9164-C7783EB5E083}">
      <dgm:prSet/>
      <dgm:spPr/>
      <dgm:t>
        <a:bodyPr/>
        <a:lstStyle/>
        <a:p>
          <a:endParaRPr lang="en-IE"/>
        </a:p>
      </dgm:t>
    </dgm:pt>
    <dgm:pt modelId="{2C51BDA8-55FC-4661-BDB5-E965C4EED73C}" type="pres">
      <dgm:prSet presAssocID="{E9F12839-2773-453D-B6A0-1E781B02CC18}" presName="diagram" presStyleCnt="0">
        <dgm:presLayoutVars>
          <dgm:dir/>
          <dgm:resizeHandles val="exact"/>
        </dgm:presLayoutVars>
      </dgm:prSet>
      <dgm:spPr/>
    </dgm:pt>
    <dgm:pt modelId="{62867861-CB39-46FE-9B81-956FD8046630}" type="pres">
      <dgm:prSet presAssocID="{0329A4B7-5289-4ACA-BFAF-60FC071EA66C}" presName="node" presStyleLbl="node1" presStyleIdx="0" presStyleCnt="4">
        <dgm:presLayoutVars>
          <dgm:bulletEnabled val="1"/>
        </dgm:presLayoutVars>
      </dgm:prSet>
      <dgm:spPr/>
    </dgm:pt>
    <dgm:pt modelId="{24FB77E5-6280-4408-BD28-54D370C1B369}" type="pres">
      <dgm:prSet presAssocID="{1C661BF3-B8D2-4FD1-90C5-C8355B568C00}" presName="sibTrans" presStyleCnt="0"/>
      <dgm:spPr/>
    </dgm:pt>
    <dgm:pt modelId="{7282459A-23C1-43E7-AE7F-6172D5E7C3E6}" type="pres">
      <dgm:prSet presAssocID="{B8472F1D-E13D-4587-8F99-D1C6204CB92F}" presName="node" presStyleLbl="node1" presStyleIdx="1" presStyleCnt="4">
        <dgm:presLayoutVars>
          <dgm:bulletEnabled val="1"/>
        </dgm:presLayoutVars>
      </dgm:prSet>
      <dgm:spPr/>
    </dgm:pt>
    <dgm:pt modelId="{87094114-2EE3-49CD-A5C5-8DC978B70446}" type="pres">
      <dgm:prSet presAssocID="{05DDDD16-12C4-4FF7-ADAE-7657709059B2}" presName="sibTrans" presStyleCnt="0"/>
      <dgm:spPr/>
    </dgm:pt>
    <dgm:pt modelId="{EA03E38F-928D-4F48-BB66-6CC62B1728FF}" type="pres">
      <dgm:prSet presAssocID="{AF3FB9E6-0BD0-4E93-AF99-37454EBBDDB5}" presName="node" presStyleLbl="node1" presStyleIdx="2" presStyleCnt="4" custLinFactNeighborX="-53462" custLinFactNeighborY="10451">
        <dgm:presLayoutVars>
          <dgm:bulletEnabled val="1"/>
        </dgm:presLayoutVars>
      </dgm:prSet>
      <dgm:spPr/>
    </dgm:pt>
    <dgm:pt modelId="{DE151CB4-8F4F-46AB-A452-7DE6E17C14C0}" type="pres">
      <dgm:prSet presAssocID="{D8EEFFEC-37F1-4C9E-A5D5-C6EAD09172D4}" presName="sibTrans" presStyleCnt="0"/>
      <dgm:spPr/>
    </dgm:pt>
    <dgm:pt modelId="{212EFB1C-3594-45DF-BAF6-E4445AAD4462}" type="pres">
      <dgm:prSet presAssocID="{72AEC244-79F5-417C-9D87-7B26F7DD3D1C}" presName="node" presStyleLbl="node1" presStyleIdx="3" presStyleCnt="4" custLinFactNeighborX="26" custLinFactNeighborY="11854">
        <dgm:presLayoutVars>
          <dgm:bulletEnabled val="1"/>
        </dgm:presLayoutVars>
      </dgm:prSet>
      <dgm:spPr/>
    </dgm:pt>
  </dgm:ptLst>
  <dgm:cxnLst>
    <dgm:cxn modelId="{16E9B113-26A3-46AC-B81E-B9773ACF0032}" srcId="{E9F12839-2773-453D-B6A0-1E781B02CC18}" destId="{AF3FB9E6-0BD0-4E93-AF99-37454EBBDDB5}" srcOrd="2" destOrd="0" parTransId="{CA24F404-C6E8-4BF9-A29F-7045E7FB41A4}" sibTransId="{D8EEFFEC-37F1-4C9E-A5D5-C6EAD09172D4}"/>
    <dgm:cxn modelId="{D6F17015-55AB-4DBE-AF89-B9DF0BDDB690}" srcId="{E9F12839-2773-453D-B6A0-1E781B02CC18}" destId="{0329A4B7-5289-4ACA-BFAF-60FC071EA66C}" srcOrd="0" destOrd="0" parTransId="{85AA41A9-A6A8-4C6A-BB38-DFD09772261C}" sibTransId="{1C661BF3-B8D2-4FD1-90C5-C8355B568C00}"/>
    <dgm:cxn modelId="{C9B76B38-7D9A-4AFF-9805-260ECF13EA1C}" type="presOf" srcId="{AF3FB9E6-0BD0-4E93-AF99-37454EBBDDB5}" destId="{EA03E38F-928D-4F48-BB66-6CC62B1728FF}" srcOrd="0" destOrd="0" presId="urn:microsoft.com/office/officeart/2005/8/layout/default"/>
    <dgm:cxn modelId="{F5C4B27B-14FB-40D4-B789-A192898A641A}" type="presOf" srcId="{0329A4B7-5289-4ACA-BFAF-60FC071EA66C}" destId="{62867861-CB39-46FE-9B81-956FD8046630}" srcOrd="0" destOrd="0" presId="urn:microsoft.com/office/officeart/2005/8/layout/default"/>
    <dgm:cxn modelId="{24A25A7F-BA34-4F02-B999-1EF57A6141F5}" type="presOf" srcId="{B8472F1D-E13D-4587-8F99-D1C6204CB92F}" destId="{7282459A-23C1-43E7-AE7F-6172D5E7C3E6}" srcOrd="0" destOrd="0" presId="urn:microsoft.com/office/officeart/2005/8/layout/default"/>
    <dgm:cxn modelId="{60852098-CBFA-4FA0-BBE2-416A77D1CEF4}" type="presOf" srcId="{72AEC244-79F5-417C-9D87-7B26F7DD3D1C}" destId="{212EFB1C-3594-45DF-BAF6-E4445AAD4462}" srcOrd="0" destOrd="0" presId="urn:microsoft.com/office/officeart/2005/8/layout/default"/>
    <dgm:cxn modelId="{6F36E9AB-359B-4E89-9164-C7783EB5E083}" srcId="{E9F12839-2773-453D-B6A0-1E781B02CC18}" destId="{72AEC244-79F5-417C-9D87-7B26F7DD3D1C}" srcOrd="3" destOrd="0" parTransId="{4B2381CC-5C5A-46E6-96CF-E5F11C10374B}" sibTransId="{34CBE48B-5745-4B30-ACE1-36EE426B528A}"/>
    <dgm:cxn modelId="{D3EE98C3-3D64-4F24-8DDD-A6790F95854D}" type="presOf" srcId="{E9F12839-2773-453D-B6A0-1E781B02CC18}" destId="{2C51BDA8-55FC-4661-BDB5-E965C4EED73C}" srcOrd="0" destOrd="0" presId="urn:microsoft.com/office/officeart/2005/8/layout/default"/>
    <dgm:cxn modelId="{8359D3FB-E92B-45F4-B221-FA84EB0A298F}" srcId="{E9F12839-2773-453D-B6A0-1E781B02CC18}" destId="{B8472F1D-E13D-4587-8F99-D1C6204CB92F}" srcOrd="1" destOrd="0" parTransId="{E1745C1B-C943-42E6-A510-7510999DC356}" sibTransId="{05DDDD16-12C4-4FF7-ADAE-7657709059B2}"/>
    <dgm:cxn modelId="{B12BEB1B-B0CF-4591-8871-E925356340FB}" type="presParOf" srcId="{2C51BDA8-55FC-4661-BDB5-E965C4EED73C}" destId="{62867861-CB39-46FE-9B81-956FD8046630}" srcOrd="0" destOrd="0" presId="urn:microsoft.com/office/officeart/2005/8/layout/default"/>
    <dgm:cxn modelId="{80AAF031-BF50-4A02-BC71-357EA255EAA6}" type="presParOf" srcId="{2C51BDA8-55FC-4661-BDB5-E965C4EED73C}" destId="{24FB77E5-6280-4408-BD28-54D370C1B369}" srcOrd="1" destOrd="0" presId="urn:microsoft.com/office/officeart/2005/8/layout/default"/>
    <dgm:cxn modelId="{20B9883A-13D6-4EE9-A922-8BAA81E12A3B}" type="presParOf" srcId="{2C51BDA8-55FC-4661-BDB5-E965C4EED73C}" destId="{7282459A-23C1-43E7-AE7F-6172D5E7C3E6}" srcOrd="2" destOrd="0" presId="urn:microsoft.com/office/officeart/2005/8/layout/default"/>
    <dgm:cxn modelId="{07DCA742-A332-4CA6-8D4A-D40D24001D8D}" type="presParOf" srcId="{2C51BDA8-55FC-4661-BDB5-E965C4EED73C}" destId="{87094114-2EE3-49CD-A5C5-8DC978B70446}" srcOrd="3" destOrd="0" presId="urn:microsoft.com/office/officeart/2005/8/layout/default"/>
    <dgm:cxn modelId="{9949F92F-F784-4E81-9BA6-6E3572BDE69A}" type="presParOf" srcId="{2C51BDA8-55FC-4661-BDB5-E965C4EED73C}" destId="{EA03E38F-928D-4F48-BB66-6CC62B1728FF}" srcOrd="4" destOrd="0" presId="urn:microsoft.com/office/officeart/2005/8/layout/default"/>
    <dgm:cxn modelId="{515EDE70-59AF-4A65-9954-8DA2619B604C}" type="presParOf" srcId="{2C51BDA8-55FC-4661-BDB5-E965C4EED73C}" destId="{DE151CB4-8F4F-46AB-A452-7DE6E17C14C0}" srcOrd="5" destOrd="0" presId="urn:microsoft.com/office/officeart/2005/8/layout/default"/>
    <dgm:cxn modelId="{755C7EB1-3F78-46E9-98DB-B662E135A7A9}" type="presParOf" srcId="{2C51BDA8-55FC-4661-BDB5-E965C4EED73C}" destId="{212EFB1C-3594-45DF-BAF6-E4445AAD446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0BF1DE-44E1-4EF8-B06F-E57651B78A45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3C6FDED9-26AC-4F5E-9F70-7645834A8C9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CSPE</a:t>
          </a:r>
        </a:p>
      </dgm:t>
    </dgm:pt>
    <dgm:pt modelId="{3FADAE3C-9882-4469-9507-9B9986116211}" type="parTrans" cxnId="{A6EF85BA-8864-4FDC-8D61-79B99D5C9F76}">
      <dgm:prSet/>
      <dgm:spPr/>
      <dgm:t>
        <a:bodyPr/>
        <a:lstStyle/>
        <a:p>
          <a:endParaRPr lang="en-IE" sz="1600"/>
        </a:p>
      </dgm:t>
    </dgm:pt>
    <dgm:pt modelId="{18B61F3D-94C2-43ED-8630-731C793E6FF0}" type="sibTrans" cxnId="{A6EF85BA-8864-4FDC-8D61-79B99D5C9F76}">
      <dgm:prSet/>
      <dgm:spPr/>
      <dgm:t>
        <a:bodyPr/>
        <a:lstStyle/>
        <a:p>
          <a:endParaRPr lang="en-IE" sz="1600"/>
        </a:p>
      </dgm:t>
    </dgm:pt>
    <dgm:pt modelId="{2E199C76-9094-46D8-A798-F7201D3C3FA2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400" dirty="0">
              <a:latin typeface="Be Vietnam" panose="00000500000000000000" pitchFamily="2" charset="0"/>
            </a:rPr>
            <a:t>Ethical Education</a:t>
          </a:r>
          <a:endParaRPr lang="en-IE" sz="1400" dirty="0">
            <a:latin typeface="Be Vietnam" panose="00000500000000000000" pitchFamily="2" charset="0"/>
          </a:endParaRPr>
        </a:p>
      </dgm:t>
    </dgm:pt>
    <dgm:pt modelId="{A2F2E244-E933-4A0A-90F4-B12E151EDC6B}" type="parTrans" cxnId="{EC6688BB-7652-4D23-B746-DB4DFEBBD7B3}">
      <dgm:prSet/>
      <dgm:spPr/>
      <dgm:t>
        <a:bodyPr/>
        <a:lstStyle/>
        <a:p>
          <a:endParaRPr lang="en-IE" sz="1600"/>
        </a:p>
      </dgm:t>
    </dgm:pt>
    <dgm:pt modelId="{7E1535E3-A08B-4CF7-8A5F-D16EDAC51F0F}" type="sibTrans" cxnId="{EC6688BB-7652-4D23-B746-DB4DFEBBD7B3}">
      <dgm:prSet/>
      <dgm:spPr/>
      <dgm:t>
        <a:bodyPr/>
        <a:lstStyle/>
        <a:p>
          <a:endParaRPr lang="en-IE" sz="1600"/>
        </a:p>
      </dgm:t>
    </dgm:pt>
    <dgm:pt modelId="{01E9249D-1088-4CE6-84FB-F90B04078228}">
      <dgm:prSet phldrT="[Text]" custT="1"/>
      <dgm:spPr>
        <a:solidFill>
          <a:srgbClr val="7030A0"/>
        </a:solidFill>
      </dgm:spPr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Physical Education</a:t>
          </a:r>
        </a:p>
      </dgm:t>
    </dgm:pt>
    <dgm:pt modelId="{D1285B6F-65AF-4A86-AA83-BD7D5F11BFEF}" type="parTrans" cxnId="{13A51BD9-A05C-4091-AD27-BF4248EF3A5A}">
      <dgm:prSet/>
      <dgm:spPr/>
      <dgm:t>
        <a:bodyPr/>
        <a:lstStyle/>
        <a:p>
          <a:endParaRPr lang="en-IE"/>
        </a:p>
      </dgm:t>
    </dgm:pt>
    <dgm:pt modelId="{67347ABA-7A9E-4E86-89B6-1960AFF43CD2}" type="sibTrans" cxnId="{13A51BD9-A05C-4091-AD27-BF4248EF3A5A}">
      <dgm:prSet/>
      <dgm:spPr/>
      <dgm:t>
        <a:bodyPr/>
        <a:lstStyle/>
        <a:p>
          <a:endParaRPr lang="en-IE"/>
        </a:p>
      </dgm:t>
    </dgm:pt>
    <dgm:pt modelId="{9326E914-470C-4599-8B1C-C1D6884CF00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IE" sz="1400">
              <a:latin typeface="Be Vietnam" panose="00000500000000000000" pitchFamily="2" charset="0"/>
            </a:rPr>
            <a:t>SPHE</a:t>
          </a:r>
          <a:endParaRPr lang="en-IE" sz="1400" dirty="0">
            <a:latin typeface="Be Vietnam" panose="00000500000000000000" pitchFamily="2" charset="0"/>
          </a:endParaRPr>
        </a:p>
      </dgm:t>
    </dgm:pt>
    <dgm:pt modelId="{DF931C89-165D-45FF-82CB-81D1DBB76A9D}" type="parTrans" cxnId="{B1DBAFF6-37F3-477C-A999-4AADB3C645CB}">
      <dgm:prSet/>
      <dgm:spPr/>
      <dgm:t>
        <a:bodyPr/>
        <a:lstStyle/>
        <a:p>
          <a:endParaRPr lang="en-IE"/>
        </a:p>
      </dgm:t>
    </dgm:pt>
    <dgm:pt modelId="{5BBD8B9C-2C26-41E2-8DC6-93B957475B3C}" type="sibTrans" cxnId="{B1DBAFF6-37F3-477C-A999-4AADB3C645CB}">
      <dgm:prSet/>
      <dgm:spPr/>
      <dgm:t>
        <a:bodyPr/>
        <a:lstStyle/>
        <a:p>
          <a:endParaRPr lang="en-IE"/>
        </a:p>
      </dgm:t>
    </dgm:pt>
    <dgm:pt modelId="{96EEA23C-78A7-4D84-B94F-E4A1EA07C737}">
      <dgm:prSet phldrT="[Text]" custT="1"/>
      <dgm:spPr>
        <a:solidFill>
          <a:srgbClr val="7030A0"/>
        </a:solidFill>
      </dgm:spPr>
      <dgm:t>
        <a:bodyPr/>
        <a:lstStyle/>
        <a:p>
          <a:r>
            <a:rPr lang="en-IE" sz="1400" dirty="0">
              <a:latin typeface="Be Vietnam" panose="00000500000000000000" pitchFamily="2" charset="0"/>
            </a:rPr>
            <a:t>Tutor Time</a:t>
          </a:r>
        </a:p>
      </dgm:t>
    </dgm:pt>
    <dgm:pt modelId="{34E1571D-8503-42C9-8D4D-3656588D0F69}" type="parTrans" cxnId="{2AD6302F-36DF-41C9-BE85-250B614304A1}">
      <dgm:prSet/>
      <dgm:spPr/>
      <dgm:t>
        <a:bodyPr/>
        <a:lstStyle/>
        <a:p>
          <a:endParaRPr lang="en-IE"/>
        </a:p>
      </dgm:t>
    </dgm:pt>
    <dgm:pt modelId="{5C326514-A4E1-423F-87BC-EAB959938590}" type="sibTrans" cxnId="{2AD6302F-36DF-41C9-BE85-250B614304A1}">
      <dgm:prSet/>
      <dgm:spPr/>
      <dgm:t>
        <a:bodyPr/>
        <a:lstStyle/>
        <a:p>
          <a:endParaRPr lang="en-IE"/>
        </a:p>
      </dgm:t>
    </dgm:pt>
    <dgm:pt modelId="{BC5BC168-626E-44F5-A0AF-66A75FCD059A}" type="pres">
      <dgm:prSet presAssocID="{F90BF1DE-44E1-4EF8-B06F-E57651B78A45}" presName="diagram" presStyleCnt="0">
        <dgm:presLayoutVars>
          <dgm:dir/>
          <dgm:resizeHandles val="exact"/>
        </dgm:presLayoutVars>
      </dgm:prSet>
      <dgm:spPr/>
    </dgm:pt>
    <dgm:pt modelId="{1871D548-8D6D-413A-B3A7-7CF5033B725D}" type="pres">
      <dgm:prSet presAssocID="{3C6FDED9-26AC-4F5E-9F70-7645834A8C92}" presName="node" presStyleLbl="node1" presStyleIdx="0" presStyleCnt="5">
        <dgm:presLayoutVars>
          <dgm:bulletEnabled val="1"/>
        </dgm:presLayoutVars>
      </dgm:prSet>
      <dgm:spPr/>
    </dgm:pt>
    <dgm:pt modelId="{F9476813-FA04-4505-9587-E29FC40F4D11}" type="pres">
      <dgm:prSet presAssocID="{18B61F3D-94C2-43ED-8630-731C793E6FF0}" presName="sibTrans" presStyleCnt="0"/>
      <dgm:spPr/>
    </dgm:pt>
    <dgm:pt modelId="{453067C9-6032-4755-9DE9-C702C150CD3E}" type="pres">
      <dgm:prSet presAssocID="{2E199C76-9094-46D8-A798-F7201D3C3FA2}" presName="node" presStyleLbl="node1" presStyleIdx="1" presStyleCnt="5">
        <dgm:presLayoutVars>
          <dgm:bulletEnabled val="1"/>
        </dgm:presLayoutVars>
      </dgm:prSet>
      <dgm:spPr/>
    </dgm:pt>
    <dgm:pt modelId="{82BF8AD6-13A1-433D-979B-446325E6A52F}" type="pres">
      <dgm:prSet presAssocID="{7E1535E3-A08B-4CF7-8A5F-D16EDAC51F0F}" presName="sibTrans" presStyleCnt="0"/>
      <dgm:spPr/>
    </dgm:pt>
    <dgm:pt modelId="{87C8A117-2644-41D8-BC2C-E4D862FE7E4F}" type="pres">
      <dgm:prSet presAssocID="{9326E914-470C-4599-8B1C-C1D6884CF007}" presName="node" presStyleLbl="node1" presStyleIdx="2" presStyleCnt="5">
        <dgm:presLayoutVars>
          <dgm:bulletEnabled val="1"/>
        </dgm:presLayoutVars>
      </dgm:prSet>
      <dgm:spPr/>
    </dgm:pt>
    <dgm:pt modelId="{2B4A48B8-AC06-4819-A463-A679EAFBA14E}" type="pres">
      <dgm:prSet presAssocID="{5BBD8B9C-2C26-41E2-8DC6-93B957475B3C}" presName="sibTrans" presStyleCnt="0"/>
      <dgm:spPr/>
    </dgm:pt>
    <dgm:pt modelId="{B8CEFD2D-B90A-4081-8AFC-4F50AF974767}" type="pres">
      <dgm:prSet presAssocID="{01E9249D-1088-4CE6-84FB-F90B04078228}" presName="node" presStyleLbl="node1" presStyleIdx="3" presStyleCnt="5">
        <dgm:presLayoutVars>
          <dgm:bulletEnabled val="1"/>
        </dgm:presLayoutVars>
      </dgm:prSet>
      <dgm:spPr/>
    </dgm:pt>
    <dgm:pt modelId="{333EB00F-12A8-48EE-8556-A52FC6731DDA}" type="pres">
      <dgm:prSet presAssocID="{67347ABA-7A9E-4E86-89B6-1960AFF43CD2}" presName="sibTrans" presStyleCnt="0"/>
      <dgm:spPr/>
    </dgm:pt>
    <dgm:pt modelId="{79A0B3A8-37AE-420F-B653-429E51A93DD9}" type="pres">
      <dgm:prSet presAssocID="{96EEA23C-78A7-4D84-B94F-E4A1EA07C737}" presName="node" presStyleLbl="node1" presStyleIdx="4" presStyleCnt="5" custScaleX="160311" custScaleY="92063">
        <dgm:presLayoutVars>
          <dgm:bulletEnabled val="1"/>
        </dgm:presLayoutVars>
      </dgm:prSet>
      <dgm:spPr/>
    </dgm:pt>
  </dgm:ptLst>
  <dgm:cxnLst>
    <dgm:cxn modelId="{2E427003-4B6D-4D6D-8437-233CEE56EEAB}" type="presOf" srcId="{01E9249D-1088-4CE6-84FB-F90B04078228}" destId="{B8CEFD2D-B90A-4081-8AFC-4F50AF974767}" srcOrd="0" destOrd="0" presId="urn:microsoft.com/office/officeart/2005/8/layout/default"/>
    <dgm:cxn modelId="{E6CE5923-8678-4C25-B53B-5AB2E3A8661E}" type="presOf" srcId="{2E199C76-9094-46D8-A798-F7201D3C3FA2}" destId="{453067C9-6032-4755-9DE9-C702C150CD3E}" srcOrd="0" destOrd="0" presId="urn:microsoft.com/office/officeart/2005/8/layout/default"/>
    <dgm:cxn modelId="{2AD6302F-36DF-41C9-BE85-250B614304A1}" srcId="{F90BF1DE-44E1-4EF8-B06F-E57651B78A45}" destId="{96EEA23C-78A7-4D84-B94F-E4A1EA07C737}" srcOrd="4" destOrd="0" parTransId="{34E1571D-8503-42C9-8D4D-3656588D0F69}" sibTransId="{5C326514-A4E1-423F-87BC-EAB959938590}"/>
    <dgm:cxn modelId="{7A5B485C-75CC-45CB-84A0-C9A2263678B8}" type="presOf" srcId="{9326E914-470C-4599-8B1C-C1D6884CF007}" destId="{87C8A117-2644-41D8-BC2C-E4D862FE7E4F}" srcOrd="0" destOrd="0" presId="urn:microsoft.com/office/officeart/2005/8/layout/default"/>
    <dgm:cxn modelId="{D1B50F82-DC61-455D-BC94-6DB795A5ADCA}" type="presOf" srcId="{96EEA23C-78A7-4D84-B94F-E4A1EA07C737}" destId="{79A0B3A8-37AE-420F-B653-429E51A93DD9}" srcOrd="0" destOrd="0" presId="urn:microsoft.com/office/officeart/2005/8/layout/default"/>
    <dgm:cxn modelId="{3E0932A6-0091-456B-9B59-B2A0C554D78E}" type="presOf" srcId="{F90BF1DE-44E1-4EF8-B06F-E57651B78A45}" destId="{BC5BC168-626E-44F5-A0AF-66A75FCD059A}" srcOrd="0" destOrd="0" presId="urn:microsoft.com/office/officeart/2005/8/layout/default"/>
    <dgm:cxn modelId="{3CEFC6B8-7220-45DB-B065-67EC8CAA941F}" type="presOf" srcId="{3C6FDED9-26AC-4F5E-9F70-7645834A8C92}" destId="{1871D548-8D6D-413A-B3A7-7CF5033B725D}" srcOrd="0" destOrd="0" presId="urn:microsoft.com/office/officeart/2005/8/layout/default"/>
    <dgm:cxn modelId="{A6EF85BA-8864-4FDC-8D61-79B99D5C9F76}" srcId="{F90BF1DE-44E1-4EF8-B06F-E57651B78A45}" destId="{3C6FDED9-26AC-4F5E-9F70-7645834A8C92}" srcOrd="0" destOrd="0" parTransId="{3FADAE3C-9882-4469-9507-9B9986116211}" sibTransId="{18B61F3D-94C2-43ED-8630-731C793E6FF0}"/>
    <dgm:cxn modelId="{EC6688BB-7652-4D23-B746-DB4DFEBBD7B3}" srcId="{F90BF1DE-44E1-4EF8-B06F-E57651B78A45}" destId="{2E199C76-9094-46D8-A798-F7201D3C3FA2}" srcOrd="1" destOrd="0" parTransId="{A2F2E244-E933-4A0A-90F4-B12E151EDC6B}" sibTransId="{7E1535E3-A08B-4CF7-8A5F-D16EDAC51F0F}"/>
    <dgm:cxn modelId="{13A51BD9-A05C-4091-AD27-BF4248EF3A5A}" srcId="{F90BF1DE-44E1-4EF8-B06F-E57651B78A45}" destId="{01E9249D-1088-4CE6-84FB-F90B04078228}" srcOrd="3" destOrd="0" parTransId="{D1285B6F-65AF-4A86-AA83-BD7D5F11BFEF}" sibTransId="{67347ABA-7A9E-4E86-89B6-1960AFF43CD2}"/>
    <dgm:cxn modelId="{B1DBAFF6-37F3-477C-A999-4AADB3C645CB}" srcId="{F90BF1DE-44E1-4EF8-B06F-E57651B78A45}" destId="{9326E914-470C-4599-8B1C-C1D6884CF007}" srcOrd="2" destOrd="0" parTransId="{DF931C89-165D-45FF-82CB-81D1DBB76A9D}" sibTransId="{5BBD8B9C-2C26-41E2-8DC6-93B957475B3C}"/>
    <dgm:cxn modelId="{6EF124D7-A19A-4813-A86D-8F8A47C15A83}" type="presParOf" srcId="{BC5BC168-626E-44F5-A0AF-66A75FCD059A}" destId="{1871D548-8D6D-413A-B3A7-7CF5033B725D}" srcOrd="0" destOrd="0" presId="urn:microsoft.com/office/officeart/2005/8/layout/default"/>
    <dgm:cxn modelId="{9D33BAB9-8460-4BF2-830A-9D6C896860A1}" type="presParOf" srcId="{BC5BC168-626E-44F5-A0AF-66A75FCD059A}" destId="{F9476813-FA04-4505-9587-E29FC40F4D11}" srcOrd="1" destOrd="0" presId="urn:microsoft.com/office/officeart/2005/8/layout/default"/>
    <dgm:cxn modelId="{CE0A3ED6-4BAF-4C24-B8D1-9D95A3E5162A}" type="presParOf" srcId="{BC5BC168-626E-44F5-A0AF-66A75FCD059A}" destId="{453067C9-6032-4755-9DE9-C702C150CD3E}" srcOrd="2" destOrd="0" presId="urn:microsoft.com/office/officeart/2005/8/layout/default"/>
    <dgm:cxn modelId="{174FFDE9-711B-4ADE-97D0-2C97E190FC3F}" type="presParOf" srcId="{BC5BC168-626E-44F5-A0AF-66A75FCD059A}" destId="{82BF8AD6-13A1-433D-979B-446325E6A52F}" srcOrd="3" destOrd="0" presId="urn:microsoft.com/office/officeart/2005/8/layout/default"/>
    <dgm:cxn modelId="{6614A81B-82B0-422C-A249-6A2886CA421F}" type="presParOf" srcId="{BC5BC168-626E-44F5-A0AF-66A75FCD059A}" destId="{87C8A117-2644-41D8-BC2C-E4D862FE7E4F}" srcOrd="4" destOrd="0" presId="urn:microsoft.com/office/officeart/2005/8/layout/default"/>
    <dgm:cxn modelId="{218B8161-DA93-4D59-B140-8A55081746F2}" type="presParOf" srcId="{BC5BC168-626E-44F5-A0AF-66A75FCD059A}" destId="{2B4A48B8-AC06-4819-A463-A679EAFBA14E}" srcOrd="5" destOrd="0" presId="urn:microsoft.com/office/officeart/2005/8/layout/default"/>
    <dgm:cxn modelId="{BFD609BB-D8BA-4963-A7D8-328EC18065AA}" type="presParOf" srcId="{BC5BC168-626E-44F5-A0AF-66A75FCD059A}" destId="{B8CEFD2D-B90A-4081-8AFC-4F50AF974767}" srcOrd="6" destOrd="0" presId="urn:microsoft.com/office/officeart/2005/8/layout/default"/>
    <dgm:cxn modelId="{7F4F03D0-6A57-4CC5-9ACD-FCE2B179B3BC}" type="presParOf" srcId="{BC5BC168-626E-44F5-A0AF-66A75FCD059A}" destId="{333EB00F-12A8-48EE-8556-A52FC6731DDA}" srcOrd="7" destOrd="0" presId="urn:microsoft.com/office/officeart/2005/8/layout/default"/>
    <dgm:cxn modelId="{DDB99B05-FF53-49FD-B9EB-161C576792F5}" type="presParOf" srcId="{BC5BC168-626E-44F5-A0AF-66A75FCD059A}" destId="{79A0B3A8-37AE-420F-B653-429E51A93DD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15DA4-A64B-4959-ABC1-4CB8020944A5}">
      <dsp:nvSpPr>
        <dsp:cNvPr id="0" name=""/>
        <dsp:cNvSpPr/>
      </dsp:nvSpPr>
      <dsp:spPr>
        <a:xfrm>
          <a:off x="1398" y="39347"/>
          <a:ext cx="1109410" cy="6656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Applied Technology</a:t>
          </a:r>
        </a:p>
      </dsp:txBody>
      <dsp:txXfrm>
        <a:off x="1398" y="39347"/>
        <a:ext cx="1109410" cy="665646"/>
      </dsp:txXfrm>
    </dsp:sp>
    <dsp:sp modelId="{38430BF0-A2B7-492F-8839-DF90C0E0720B}">
      <dsp:nvSpPr>
        <dsp:cNvPr id="0" name=""/>
        <dsp:cNvSpPr/>
      </dsp:nvSpPr>
      <dsp:spPr>
        <a:xfrm>
          <a:off x="1221749" y="39347"/>
          <a:ext cx="1109410" cy="6656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Music</a:t>
          </a:r>
        </a:p>
      </dsp:txBody>
      <dsp:txXfrm>
        <a:off x="1221749" y="39347"/>
        <a:ext cx="1109410" cy="665646"/>
      </dsp:txXfrm>
    </dsp:sp>
    <dsp:sp modelId="{42A9234B-5277-4D64-BD6D-81BA341963CE}">
      <dsp:nvSpPr>
        <dsp:cNvPr id="0" name=""/>
        <dsp:cNvSpPr/>
      </dsp:nvSpPr>
      <dsp:spPr>
        <a:xfrm>
          <a:off x="2442100" y="28803"/>
          <a:ext cx="1109410" cy="6656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Visual Art</a:t>
          </a:r>
        </a:p>
      </dsp:txBody>
      <dsp:txXfrm>
        <a:off x="2442100" y="28803"/>
        <a:ext cx="1109410" cy="665646"/>
      </dsp:txXfrm>
    </dsp:sp>
    <dsp:sp modelId="{88D7775C-0255-430C-B709-6F91F50E7DAF}">
      <dsp:nvSpPr>
        <dsp:cNvPr id="0" name=""/>
        <dsp:cNvSpPr/>
      </dsp:nvSpPr>
      <dsp:spPr>
        <a:xfrm>
          <a:off x="3662451" y="39347"/>
          <a:ext cx="1109410" cy="66564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Be Vietnam" panose="00000500000000000000" pitchFamily="2" charset="0"/>
            </a:rPr>
            <a:t>German</a:t>
          </a:r>
          <a:endParaRPr lang="en-IE" sz="1400" kern="1200" dirty="0">
            <a:latin typeface="Be Vietnam" panose="00000500000000000000" pitchFamily="2" charset="0"/>
          </a:endParaRPr>
        </a:p>
      </dsp:txBody>
      <dsp:txXfrm>
        <a:off x="3662451" y="39347"/>
        <a:ext cx="1109410" cy="665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A89CEF-922A-4CA5-91B8-84126E88733F}">
      <dsp:nvSpPr>
        <dsp:cNvPr id="0" name=""/>
        <dsp:cNvSpPr/>
      </dsp:nvSpPr>
      <dsp:spPr>
        <a:xfrm>
          <a:off x="402743" y="192"/>
          <a:ext cx="1239928" cy="743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Business Studies</a:t>
          </a:r>
        </a:p>
      </dsp:txBody>
      <dsp:txXfrm>
        <a:off x="402743" y="192"/>
        <a:ext cx="1239928" cy="743957"/>
      </dsp:txXfrm>
    </dsp:sp>
    <dsp:sp modelId="{38430BF0-A2B7-492F-8839-DF90C0E0720B}">
      <dsp:nvSpPr>
        <dsp:cNvPr id="0" name=""/>
        <dsp:cNvSpPr/>
      </dsp:nvSpPr>
      <dsp:spPr>
        <a:xfrm>
          <a:off x="1766665" y="192"/>
          <a:ext cx="1239928" cy="743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Graphics</a:t>
          </a:r>
        </a:p>
      </dsp:txBody>
      <dsp:txXfrm>
        <a:off x="1766665" y="192"/>
        <a:ext cx="1239928" cy="743957"/>
      </dsp:txXfrm>
    </dsp:sp>
    <dsp:sp modelId="{7AEA090B-8253-4C2D-A81F-FFA2B320967E}">
      <dsp:nvSpPr>
        <dsp:cNvPr id="0" name=""/>
        <dsp:cNvSpPr/>
      </dsp:nvSpPr>
      <dsp:spPr>
        <a:xfrm>
          <a:off x="3130587" y="192"/>
          <a:ext cx="1239928" cy="74395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Home Economics</a:t>
          </a:r>
        </a:p>
      </dsp:txBody>
      <dsp:txXfrm>
        <a:off x="3130587" y="192"/>
        <a:ext cx="1239928" cy="7439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67861-CB39-46FE-9B81-956FD8046630}">
      <dsp:nvSpPr>
        <dsp:cNvPr id="0" name=""/>
        <dsp:cNvSpPr/>
      </dsp:nvSpPr>
      <dsp:spPr>
        <a:xfrm>
          <a:off x="305" y="275019"/>
          <a:ext cx="1189945" cy="713967"/>
        </a:xfrm>
        <a:prstGeom prst="rect">
          <a:avLst/>
        </a:prstGeom>
        <a:solidFill>
          <a:srgbClr val="FF66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 dirty="0">
              <a:latin typeface="Be Vietnam" panose="00000500000000000000" pitchFamily="2" charset="0"/>
            </a:rPr>
            <a:t>Artistic Performance</a:t>
          </a:r>
        </a:p>
      </dsp:txBody>
      <dsp:txXfrm>
        <a:off x="305" y="275019"/>
        <a:ext cx="1189945" cy="713967"/>
      </dsp:txXfrm>
    </dsp:sp>
    <dsp:sp modelId="{7282459A-23C1-43E7-AE7F-6172D5E7C3E6}">
      <dsp:nvSpPr>
        <dsp:cNvPr id="0" name=""/>
        <dsp:cNvSpPr/>
      </dsp:nvSpPr>
      <dsp:spPr>
        <a:xfrm>
          <a:off x="1309245" y="275019"/>
          <a:ext cx="1189945" cy="713967"/>
        </a:xfrm>
        <a:prstGeom prst="rect">
          <a:avLst/>
        </a:prstGeom>
        <a:solidFill>
          <a:srgbClr val="FF66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 dirty="0">
              <a:latin typeface="Be Vietnam" panose="00000500000000000000" pitchFamily="2" charset="0"/>
            </a:rPr>
            <a:t>Coding</a:t>
          </a:r>
        </a:p>
      </dsp:txBody>
      <dsp:txXfrm>
        <a:off x="1309245" y="275019"/>
        <a:ext cx="1189945" cy="713967"/>
      </dsp:txXfrm>
    </dsp:sp>
    <dsp:sp modelId="{EA03E38F-928D-4F48-BB66-6CC62B1728FF}">
      <dsp:nvSpPr>
        <dsp:cNvPr id="0" name=""/>
        <dsp:cNvSpPr/>
      </dsp:nvSpPr>
      <dsp:spPr>
        <a:xfrm>
          <a:off x="0" y="1182598"/>
          <a:ext cx="1189945" cy="713967"/>
        </a:xfrm>
        <a:prstGeom prst="rect">
          <a:avLst/>
        </a:prstGeom>
        <a:solidFill>
          <a:srgbClr val="FF66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 dirty="0">
              <a:latin typeface="Be Vietnam" panose="00000500000000000000" pitchFamily="2" charset="0"/>
            </a:rPr>
            <a:t>Philosophy</a:t>
          </a:r>
        </a:p>
      </dsp:txBody>
      <dsp:txXfrm>
        <a:off x="0" y="1182598"/>
        <a:ext cx="1189945" cy="713967"/>
      </dsp:txXfrm>
    </dsp:sp>
    <dsp:sp modelId="{212EFB1C-3594-45DF-BAF6-E4445AAD4462}">
      <dsp:nvSpPr>
        <dsp:cNvPr id="0" name=""/>
        <dsp:cNvSpPr/>
      </dsp:nvSpPr>
      <dsp:spPr>
        <a:xfrm>
          <a:off x="1309550" y="1192614"/>
          <a:ext cx="1189945" cy="713967"/>
        </a:xfrm>
        <a:prstGeom prst="rect">
          <a:avLst/>
        </a:prstGeom>
        <a:solidFill>
          <a:srgbClr val="FF6699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300" kern="1200" dirty="0">
              <a:latin typeface="Be Vietnam" panose="00000500000000000000" pitchFamily="2" charset="0"/>
            </a:rPr>
            <a:t>Climate Action</a:t>
          </a:r>
        </a:p>
      </dsp:txBody>
      <dsp:txXfrm>
        <a:off x="1309550" y="1192614"/>
        <a:ext cx="1189945" cy="7139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71D548-8D6D-413A-B3A7-7CF5033B725D}">
      <dsp:nvSpPr>
        <dsp:cNvPr id="0" name=""/>
        <dsp:cNvSpPr/>
      </dsp:nvSpPr>
      <dsp:spPr>
        <a:xfrm>
          <a:off x="125502" y="381"/>
          <a:ext cx="1130675" cy="67840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CSPE</a:t>
          </a:r>
        </a:p>
      </dsp:txBody>
      <dsp:txXfrm>
        <a:off x="125502" y="381"/>
        <a:ext cx="1130675" cy="678405"/>
      </dsp:txXfrm>
    </dsp:sp>
    <dsp:sp modelId="{453067C9-6032-4755-9DE9-C702C150CD3E}">
      <dsp:nvSpPr>
        <dsp:cNvPr id="0" name=""/>
        <dsp:cNvSpPr/>
      </dsp:nvSpPr>
      <dsp:spPr>
        <a:xfrm>
          <a:off x="1369245" y="381"/>
          <a:ext cx="1130675" cy="67840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Be Vietnam" panose="00000500000000000000" pitchFamily="2" charset="0"/>
            </a:rPr>
            <a:t>Ethical Education</a:t>
          </a:r>
          <a:endParaRPr lang="en-IE" sz="1400" kern="1200" dirty="0">
            <a:latin typeface="Be Vietnam" panose="00000500000000000000" pitchFamily="2" charset="0"/>
          </a:endParaRPr>
        </a:p>
      </dsp:txBody>
      <dsp:txXfrm>
        <a:off x="1369245" y="381"/>
        <a:ext cx="1130675" cy="678405"/>
      </dsp:txXfrm>
    </dsp:sp>
    <dsp:sp modelId="{87C8A117-2644-41D8-BC2C-E4D862FE7E4F}">
      <dsp:nvSpPr>
        <dsp:cNvPr id="0" name=""/>
        <dsp:cNvSpPr/>
      </dsp:nvSpPr>
      <dsp:spPr>
        <a:xfrm>
          <a:off x="125502" y="791854"/>
          <a:ext cx="1130675" cy="67840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>
              <a:latin typeface="Be Vietnam" panose="00000500000000000000" pitchFamily="2" charset="0"/>
            </a:rPr>
            <a:t>SPHE</a:t>
          </a:r>
          <a:endParaRPr lang="en-IE" sz="1400" kern="1200" dirty="0">
            <a:latin typeface="Be Vietnam" panose="00000500000000000000" pitchFamily="2" charset="0"/>
          </a:endParaRPr>
        </a:p>
      </dsp:txBody>
      <dsp:txXfrm>
        <a:off x="125502" y="791854"/>
        <a:ext cx="1130675" cy="678405"/>
      </dsp:txXfrm>
    </dsp:sp>
    <dsp:sp modelId="{B8CEFD2D-B90A-4081-8AFC-4F50AF974767}">
      <dsp:nvSpPr>
        <dsp:cNvPr id="0" name=""/>
        <dsp:cNvSpPr/>
      </dsp:nvSpPr>
      <dsp:spPr>
        <a:xfrm>
          <a:off x="1369245" y="791854"/>
          <a:ext cx="1130675" cy="678405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Physical Education</a:t>
          </a:r>
        </a:p>
      </dsp:txBody>
      <dsp:txXfrm>
        <a:off x="1369245" y="791854"/>
        <a:ext cx="1130675" cy="678405"/>
      </dsp:txXfrm>
    </dsp:sp>
    <dsp:sp modelId="{79A0B3A8-37AE-420F-B653-429E51A93DD9}">
      <dsp:nvSpPr>
        <dsp:cNvPr id="0" name=""/>
        <dsp:cNvSpPr/>
      </dsp:nvSpPr>
      <dsp:spPr>
        <a:xfrm>
          <a:off x="406413" y="1583327"/>
          <a:ext cx="1812596" cy="624560"/>
        </a:xfrm>
        <a:prstGeom prst="rect">
          <a:avLst/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kern="1200" dirty="0">
              <a:latin typeface="Be Vietnam" panose="00000500000000000000" pitchFamily="2" charset="0"/>
            </a:rPr>
            <a:t>Tutor Time</a:t>
          </a:r>
        </a:p>
      </dsp:txBody>
      <dsp:txXfrm>
        <a:off x="406413" y="1583327"/>
        <a:ext cx="1812596" cy="62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5490C-2576-425E-92B5-708442B47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6FB3A6-6471-4F97-B278-AB0954A04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D090E-1A30-4A4C-93A6-95E0CF099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07D5F-88C7-42E6-A7F6-AE16474BE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EF5479-4299-4C6B-84AA-CD73547A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7933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AB537-0006-4A40-950A-BF680B2F6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7CD11-EC14-4222-BB09-604E76699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B1566-BD06-42CD-B2AE-725B0C04F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051297-7F7B-4CA6-AE46-8057B0AA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4E5C0-31C8-4AA9-84B8-E95CE28E5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7049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CD16BC-DA65-402E-BC95-066C8C81E1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0DB2C-915D-4E6F-B842-19860B31C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58E9D-7B4E-48FD-9D0A-6F9F6272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648E5-96C9-4379-A7F3-37663474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607F8-77CA-4937-B435-18099AB5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1669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96E8-440D-4DFA-BC15-AF984D088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A616-D7FC-4F01-B3CA-FECC11127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9BC24-3021-46C6-A346-7E3509650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CEEBE-716F-463D-A593-51DC8F8B5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C6B67-B49E-4E06-B398-B421AA0B9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211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F6B65-53EA-4AF5-A0E6-200ED88C8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66469-687B-4A9D-870E-B88C1D134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FDAC7-ED99-4C58-90D2-ACEBF66DC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3609D-05C2-43B2-8816-6B504367F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0F7CB-EF23-4718-8BD9-2028278AD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473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11499-5D51-430E-9825-8DDC56350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1F5AA-08A1-4C8C-8567-A74AE1B0A0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C869F-53D6-4CE4-BCB0-CF5D2A85F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4E1ED-687D-4C80-A52B-DB58EB9AC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FA618-11DB-4937-949F-E9A8BC928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9D1FDE-0E78-4A8A-93D9-C554772F7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851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4006-CA03-47E7-8F95-3AE2FAAED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02B1D-BBC4-464C-A83A-970ACC2B9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B4A36-030C-4DA9-A8B9-9FD7060A5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FD165-5575-4C18-9B7E-C316B05F17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BFC0C8-3E6B-4F13-8F0B-E2C59323F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60E246-4945-4ED9-BEC2-7A3FF711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868E38-727C-476D-9AFB-1C3745A7F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207765-9BCA-4F06-AB4A-BAC0AFC8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947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5FE5-9914-4E39-B3FC-5A5540FAD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2C125-8252-49E1-8D60-3D5735D4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C7B9B0-A59B-4CB7-A00E-D8AA39DA8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B60C5-83E4-4426-A123-ACCAE688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324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D45B88-1E20-4DD9-9F20-948F757D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0DE04-6DE9-4915-8AE0-1C7C9192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BA1DB1-9657-4185-A174-FEEB8102D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650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A2389-7CEC-4D99-AFCC-616515D5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76643-3CC5-4651-9F37-6393CB2AC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F58A4-6B71-4316-A846-0C46D7E73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7937A-289D-489F-8AAC-E0DA55D7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38974-48F4-47BC-90F0-BF9BADEB9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145851-8F19-416F-A78E-23D7BE27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38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88CDE-6631-4E36-B7CE-D5A5874C8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061826-219C-4E0C-91C3-22E676A44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CC20F5-3E07-44F5-80FA-0AA543A0A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56EB6D-F588-4B50-B43C-5FBA5F826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BC260-36C8-4FC6-8B21-CAD983878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5810E-6FC7-4A00-A9C2-E487BC312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695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0F253F-B928-4015-A527-DA27B56D1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86120-7D44-494B-9883-85D842A3B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4139F-08D9-4B8B-A755-E28C6C18EF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C9350-A73A-4648-82C5-926596877B01}" type="datetimeFigureOut">
              <a:rPr lang="en-IE" smtClean="0"/>
              <a:t>16/09/2022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F1723-3618-449E-B351-3EED797FB3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B5910-EDE6-4F8E-BFB0-1A215663AD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9B76-0ED2-4728-9C16-4477FE5608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9990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" Type="http://schemas.openxmlformats.org/officeDocument/2006/relationships/image" Target="../media/image1.pn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B83A6FE-D6CD-4FB3-A672-5382DC1F65D0}"/>
              </a:ext>
            </a:extLst>
          </p:cNvPr>
          <p:cNvPicPr/>
          <p:nvPr/>
        </p:nvPicPr>
        <p:blipFill rotWithShape="1">
          <a:blip r:embed="rId2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87" r="-737" b="11004"/>
          <a:stretch/>
        </p:blipFill>
        <p:spPr>
          <a:xfrm>
            <a:off x="8277020" y="317241"/>
            <a:ext cx="3243472" cy="1328023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7865551D-C9FD-413A-98AD-08B04729A3C0}"/>
              </a:ext>
            </a:extLst>
          </p:cNvPr>
          <p:cNvGrpSpPr/>
          <p:nvPr/>
        </p:nvGrpSpPr>
        <p:grpSpPr>
          <a:xfrm>
            <a:off x="3875064" y="3634910"/>
            <a:ext cx="5298623" cy="2835250"/>
            <a:chOff x="4071620" y="3634910"/>
            <a:chExt cx="4449085" cy="283525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DD09C95-60F4-426E-AD31-008E950F74B1}"/>
                </a:ext>
              </a:extLst>
            </p:cNvPr>
            <p:cNvSpPr txBox="1"/>
            <p:nvPr/>
          </p:nvSpPr>
          <p:spPr>
            <a:xfrm>
              <a:off x="4071620" y="3634910"/>
              <a:ext cx="4028440" cy="408623"/>
            </a:xfrm>
            <a:prstGeom prst="roundRect">
              <a:avLst/>
            </a:prstGeom>
            <a:solidFill>
              <a:srgbClr val="DAF16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latin typeface="Be Vietnam" panose="00000500000000000000" pitchFamily="2" charset="0"/>
                </a:rPr>
                <a:t>Option Subjects:</a:t>
              </a:r>
            </a:p>
          </p:txBody>
        </p:sp>
        <p:graphicFrame>
          <p:nvGraphicFramePr>
            <p:cNvPr id="11" name="Diagram 10">
              <a:extLst>
                <a:ext uri="{FF2B5EF4-FFF2-40B4-BE49-F238E27FC236}">
                  <a16:creationId xmlns:a16="http://schemas.microsoft.com/office/drawing/2014/main" id="{2E327744-E6A6-4FCC-9B8E-07B5974D747C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8170880"/>
                </p:ext>
              </p:extLst>
            </p:nvPr>
          </p:nvGraphicFramePr>
          <p:xfrm>
            <a:off x="4092106" y="4507177"/>
            <a:ext cx="4007954" cy="74434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12" name="Diagram 11">
              <a:extLst>
                <a:ext uri="{FF2B5EF4-FFF2-40B4-BE49-F238E27FC236}">
                  <a16:creationId xmlns:a16="http://schemas.microsoft.com/office/drawing/2014/main" id="{C5B5ABCF-D7ED-45CF-A8C1-FA734A30674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43878303"/>
                </p:ext>
              </p:extLst>
            </p:nvPr>
          </p:nvGraphicFramePr>
          <p:xfrm>
            <a:off x="4092106" y="5725818"/>
            <a:ext cx="4007954" cy="7443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B68BF6F-81EC-46D7-BC2E-2835DB9A123D}"/>
                </a:ext>
              </a:extLst>
            </p:cNvPr>
            <p:cNvSpPr txBox="1"/>
            <p:nvPr/>
          </p:nvSpPr>
          <p:spPr>
            <a:xfrm>
              <a:off x="4577867" y="4124558"/>
              <a:ext cx="3145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latin typeface="Be Vietnam" panose="00000500000000000000" pitchFamily="2" charset="0"/>
                </a:rPr>
                <a:t>Option Block 1 - Choose one of: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A80247B-3AF5-497F-AD9F-8B7C0FC79D85}"/>
                </a:ext>
              </a:extLst>
            </p:cNvPr>
            <p:cNvSpPr txBox="1"/>
            <p:nvPr/>
          </p:nvSpPr>
          <p:spPr>
            <a:xfrm>
              <a:off x="4577866" y="5355349"/>
              <a:ext cx="31459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latin typeface="Be Vietnam" panose="00000500000000000000" pitchFamily="2" charset="0"/>
                </a:rPr>
                <a:t>Option Block 2 - Choose one of: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2B83E58-2EF8-4FE0-97F1-1B64F0471B64}"/>
                </a:ext>
              </a:extLst>
            </p:cNvPr>
            <p:cNvSpPr/>
            <p:nvPr/>
          </p:nvSpPr>
          <p:spPr>
            <a:xfrm>
              <a:off x="4400117" y="4366166"/>
              <a:ext cx="4120588" cy="2068390"/>
            </a:xfrm>
            <a:prstGeom prst="rect">
              <a:avLst/>
            </a:prstGeom>
            <a:noFill/>
          </p:spPr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DD52EF5C-1ED1-414B-AD97-3E40B094A841}"/>
              </a:ext>
            </a:extLst>
          </p:cNvPr>
          <p:cNvGrpSpPr/>
          <p:nvPr/>
        </p:nvGrpSpPr>
        <p:grpSpPr>
          <a:xfrm>
            <a:off x="9080967" y="3634910"/>
            <a:ext cx="2814936" cy="2905849"/>
            <a:chOff x="8655903" y="3634910"/>
            <a:chExt cx="3240000" cy="262698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82CB988-C12A-4367-934F-F9CAA298B257}"/>
                </a:ext>
              </a:extLst>
            </p:cNvPr>
            <p:cNvSpPr txBox="1"/>
            <p:nvPr/>
          </p:nvSpPr>
          <p:spPr>
            <a:xfrm>
              <a:off x="8655903" y="3634910"/>
              <a:ext cx="3240000" cy="408623"/>
            </a:xfrm>
            <a:prstGeom prst="roundRect">
              <a:avLst/>
            </a:prstGeom>
            <a:solidFill>
              <a:srgbClr val="DAF16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latin typeface="Be Vietnam" panose="00000500000000000000" pitchFamily="2" charset="0"/>
                </a:rPr>
                <a:t>Short Course: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D529C84-626A-49EE-A9B9-BC8A78D50F71}"/>
                </a:ext>
              </a:extLst>
            </p:cNvPr>
            <p:cNvSpPr txBox="1"/>
            <p:nvPr/>
          </p:nvSpPr>
          <p:spPr>
            <a:xfrm>
              <a:off x="9205529" y="4136824"/>
              <a:ext cx="2253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latin typeface="Be Vietnam" panose="00000500000000000000" pitchFamily="2" charset="0"/>
                </a:rPr>
                <a:t>Choose one of:</a:t>
              </a:r>
            </a:p>
          </p:txBody>
        </p:sp>
        <p:graphicFrame>
          <p:nvGraphicFramePr>
            <p:cNvPr id="21" name="Diagram 20">
              <a:extLst>
                <a:ext uri="{FF2B5EF4-FFF2-40B4-BE49-F238E27FC236}">
                  <a16:creationId xmlns:a16="http://schemas.microsoft.com/office/drawing/2014/main" id="{6898988B-7592-4178-B59E-4D479E0B63B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872457998"/>
                </p:ext>
              </p:extLst>
            </p:nvPr>
          </p:nvGraphicFramePr>
          <p:xfrm>
            <a:off x="8988861" y="4366166"/>
            <a:ext cx="2876928" cy="189573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3" r:lo="rId14" r:qs="rId15" r:cs="rId16"/>
            </a:graphicData>
          </a:graphic>
        </p:graphicFrame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FDEF1D8-ED2C-4CC1-9B71-3AAE69815FBA}"/>
              </a:ext>
            </a:extLst>
          </p:cNvPr>
          <p:cNvGrpSpPr/>
          <p:nvPr/>
        </p:nvGrpSpPr>
        <p:grpSpPr>
          <a:xfrm>
            <a:off x="279401" y="317241"/>
            <a:ext cx="7584439" cy="1328023"/>
            <a:chOff x="279401" y="317241"/>
            <a:chExt cx="7584439" cy="132802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B085AB7-C376-4FD5-929B-01CB62C062BF}"/>
                </a:ext>
              </a:extLst>
            </p:cNvPr>
            <p:cNvSpPr txBox="1"/>
            <p:nvPr/>
          </p:nvSpPr>
          <p:spPr>
            <a:xfrm>
              <a:off x="279401" y="317241"/>
              <a:ext cx="7584439" cy="1328023"/>
            </a:xfrm>
            <a:prstGeom prst="roundRect">
              <a:avLst/>
            </a:prstGeom>
            <a:solidFill>
              <a:srgbClr val="2ECAD7"/>
            </a:solidFill>
          </p:spPr>
          <p:txBody>
            <a:bodyPr wrap="square" rtlCol="0">
              <a:spAutoFit/>
            </a:bodyPr>
            <a:lstStyle/>
            <a:p>
              <a:pPr algn="ctr"/>
              <a:endParaRPr lang="en-IE" sz="2400" b="1" dirty="0"/>
            </a:p>
            <a:p>
              <a:pPr algn="ctr"/>
              <a:endParaRPr lang="en-IE" sz="2400" b="1" dirty="0"/>
            </a:p>
            <a:p>
              <a:pPr algn="ctr"/>
              <a:endParaRPr lang="en-IE" sz="2400" b="1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F2B5660-EFF8-4157-8B1A-6A57A11D910B}"/>
                </a:ext>
              </a:extLst>
            </p:cNvPr>
            <p:cNvSpPr txBox="1"/>
            <p:nvPr/>
          </p:nvSpPr>
          <p:spPr>
            <a:xfrm>
              <a:off x="806657" y="527693"/>
              <a:ext cx="623920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sz="3200" b="1" dirty="0">
                  <a:latin typeface="Be Vietnam" panose="00000500000000000000" pitchFamily="2" charset="0"/>
                </a:rPr>
                <a:t>Junior Cycle @ Goatstown ETSS</a:t>
              </a:r>
            </a:p>
            <a:p>
              <a:pPr algn="ctr"/>
              <a:r>
                <a:rPr lang="en-IE" sz="3200" b="1" dirty="0">
                  <a:latin typeface="Be Vietnam" panose="00000500000000000000" pitchFamily="2" charset="0"/>
                </a:rPr>
                <a:t>2022-25</a:t>
              </a:r>
              <a:endParaRPr lang="en-IE" sz="3200" dirty="0">
                <a:latin typeface="Be Vietnam" panose="00000500000000000000" pitchFamily="2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3B699B0-A114-428B-AB7B-070355FC89C8}"/>
              </a:ext>
            </a:extLst>
          </p:cNvPr>
          <p:cNvGrpSpPr/>
          <p:nvPr/>
        </p:nvGrpSpPr>
        <p:grpSpPr>
          <a:xfrm>
            <a:off x="279401" y="3634910"/>
            <a:ext cx="3240000" cy="3148274"/>
            <a:chOff x="279401" y="3634910"/>
            <a:chExt cx="3240000" cy="314827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5A1F9D-3F1D-471C-AFA8-1B091A3C1A3A}"/>
                </a:ext>
              </a:extLst>
            </p:cNvPr>
            <p:cNvSpPr txBox="1"/>
            <p:nvPr/>
          </p:nvSpPr>
          <p:spPr>
            <a:xfrm>
              <a:off x="279401" y="3634910"/>
              <a:ext cx="3240000" cy="408623"/>
            </a:xfrm>
            <a:prstGeom prst="roundRect">
              <a:avLst/>
            </a:prstGeom>
            <a:solidFill>
              <a:srgbClr val="DAF16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latin typeface="Be Vietnam" panose="00000500000000000000" pitchFamily="2" charset="0"/>
                </a:rPr>
                <a:t>Wellbeing:</a:t>
              </a:r>
            </a:p>
          </p:txBody>
        </p:sp>
        <p:graphicFrame>
          <p:nvGraphicFramePr>
            <p:cNvPr id="30" name="Diagram 29">
              <a:extLst>
                <a:ext uri="{FF2B5EF4-FFF2-40B4-BE49-F238E27FC236}">
                  <a16:creationId xmlns:a16="http://schemas.microsoft.com/office/drawing/2014/main" id="{CE635154-045B-4E93-A9A2-3E7BE4D0506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272905433"/>
                </p:ext>
              </p:extLst>
            </p:nvPr>
          </p:nvGraphicFramePr>
          <p:xfrm>
            <a:off x="579548" y="4574915"/>
            <a:ext cx="2625423" cy="220826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8" r:lo="rId19" r:qs="rId20" r:cs="rId21"/>
            </a:graphicData>
          </a:graphic>
        </p:graphicFrame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6BAFB7F-EE3E-4E90-8CDD-E3C041F3DBE5}"/>
                </a:ext>
              </a:extLst>
            </p:cNvPr>
            <p:cNvSpPr txBox="1"/>
            <p:nvPr/>
          </p:nvSpPr>
          <p:spPr>
            <a:xfrm>
              <a:off x="1533756" y="4124558"/>
              <a:ext cx="8306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E" dirty="0">
                  <a:latin typeface="Be Vietnam" panose="00000500000000000000" pitchFamily="2" charset="0"/>
                </a:rPr>
                <a:t>All of: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8A6AE2D-8EF8-4572-BF7C-D112CAA9AD89}"/>
              </a:ext>
            </a:extLst>
          </p:cNvPr>
          <p:cNvGrpSpPr/>
          <p:nvPr/>
        </p:nvGrpSpPr>
        <p:grpSpPr>
          <a:xfrm>
            <a:off x="272259" y="2023184"/>
            <a:ext cx="11623643" cy="1386892"/>
            <a:chOff x="272259" y="2023184"/>
            <a:chExt cx="11623643" cy="138689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01DA114-802D-40BF-9CBD-86F32B556023}"/>
                </a:ext>
              </a:extLst>
            </p:cNvPr>
            <p:cNvSpPr txBox="1"/>
            <p:nvPr/>
          </p:nvSpPr>
          <p:spPr>
            <a:xfrm>
              <a:off x="272259" y="2023184"/>
              <a:ext cx="11612776" cy="408623"/>
            </a:xfrm>
            <a:prstGeom prst="roundRect">
              <a:avLst/>
            </a:prstGeom>
            <a:solidFill>
              <a:srgbClr val="DAF16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IE" b="1" dirty="0">
                  <a:latin typeface="Be Vietnam" panose="00000500000000000000" pitchFamily="2" charset="0"/>
                </a:rPr>
                <a:t>Core Subjects:</a:t>
              </a: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EDCE349-D61D-48F2-9040-6C86F77FBB65}"/>
                </a:ext>
              </a:extLst>
            </p:cNvPr>
            <p:cNvGrpSpPr/>
            <p:nvPr/>
          </p:nvGrpSpPr>
          <p:grpSpPr>
            <a:xfrm>
              <a:off x="296098" y="2664876"/>
              <a:ext cx="11599804" cy="745200"/>
              <a:chOff x="296098" y="2676451"/>
              <a:chExt cx="11599804" cy="745200"/>
            </a:xfrm>
          </p:grpSpPr>
          <p:sp>
            <p:nvSpPr>
              <p:cNvPr id="3" name="Freeform: Shape 2">
                <a:extLst>
                  <a:ext uri="{FF2B5EF4-FFF2-40B4-BE49-F238E27FC236}">
                    <a16:creationId xmlns:a16="http://schemas.microsoft.com/office/drawing/2014/main" id="{7A4A362F-E865-40B9-A0F6-B26776B819CD}"/>
                  </a:ext>
                </a:extLst>
              </p:cNvPr>
              <p:cNvSpPr/>
              <p:nvPr/>
            </p:nvSpPr>
            <p:spPr>
              <a:xfrm>
                <a:off x="296098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kern="1200" dirty="0">
                    <a:latin typeface="Be Vietnam" panose="00000500000000000000" pitchFamily="2" charset="0"/>
                  </a:rPr>
                  <a:t>English</a:t>
                </a:r>
              </a:p>
            </p:txBody>
          </p:sp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A93D332F-FDFF-44FF-8B71-AF4047F0889C}"/>
                  </a:ext>
                </a:extLst>
              </p:cNvPr>
              <p:cNvSpPr/>
              <p:nvPr/>
            </p:nvSpPr>
            <p:spPr>
              <a:xfrm>
                <a:off x="2022999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dirty="0">
                    <a:latin typeface="Be Vietnam" panose="00000500000000000000" pitchFamily="2" charset="0"/>
                  </a:rPr>
                  <a:t>Geography</a:t>
                </a:r>
                <a:endParaRPr lang="en-IE" sz="1400" kern="1200" dirty="0">
                  <a:latin typeface="Be Vietnam" panose="00000500000000000000" pitchFamily="2" charset="0"/>
                </a:endParaRPr>
              </a:p>
            </p:txBody>
          </p:sp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E6B1429C-D267-454E-B43C-140E3F9D71CC}"/>
                  </a:ext>
                </a:extLst>
              </p:cNvPr>
              <p:cNvSpPr/>
              <p:nvPr/>
            </p:nvSpPr>
            <p:spPr>
              <a:xfrm>
                <a:off x="3749900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dirty="0">
                    <a:latin typeface="Be Vietnam" panose="00000500000000000000" pitchFamily="2" charset="0"/>
                  </a:rPr>
                  <a:t>History</a:t>
                </a:r>
                <a:endParaRPr lang="en-IE" sz="1400" kern="1200" dirty="0">
                  <a:latin typeface="Be Vietnam" panose="00000500000000000000" pitchFamily="2" charset="0"/>
                </a:endParaRPr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C15AFA7C-C6E2-4317-AE18-84FBE83939D7}"/>
                  </a:ext>
                </a:extLst>
              </p:cNvPr>
              <p:cNvSpPr/>
              <p:nvPr/>
            </p:nvSpPr>
            <p:spPr>
              <a:xfrm>
                <a:off x="5476801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dirty="0">
                    <a:latin typeface="Be Vietnam" panose="00000500000000000000" pitchFamily="2" charset="0"/>
                  </a:rPr>
                  <a:t>Irish</a:t>
                </a:r>
                <a:endParaRPr lang="en-IE" sz="1400" kern="1200" dirty="0">
                  <a:latin typeface="Be Vietnam" panose="00000500000000000000" pitchFamily="2" charset="0"/>
                </a:endParaRPr>
              </a:p>
            </p:txBody>
          </p: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2410D691-1AE2-4582-8445-9CE3F6B53ED5}"/>
                  </a:ext>
                </a:extLst>
              </p:cNvPr>
              <p:cNvSpPr/>
              <p:nvPr/>
            </p:nvSpPr>
            <p:spPr>
              <a:xfrm>
                <a:off x="7203702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dirty="0">
                    <a:latin typeface="Be Vietnam" panose="00000500000000000000" pitchFamily="2" charset="0"/>
                  </a:rPr>
                  <a:t>Mathematics</a:t>
                </a:r>
                <a:endParaRPr lang="en-IE" sz="1400" kern="1200" dirty="0">
                  <a:latin typeface="Be Vietnam" panose="00000500000000000000" pitchFamily="2" charset="0"/>
                </a:endParaRP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465F6CEF-0A28-47B6-8F3F-47458AF1EC33}"/>
                  </a:ext>
                </a:extLst>
              </p:cNvPr>
              <p:cNvSpPr/>
              <p:nvPr/>
            </p:nvSpPr>
            <p:spPr>
              <a:xfrm>
                <a:off x="10657502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dirty="0">
                    <a:latin typeface="Be Vietnam" panose="00000500000000000000" pitchFamily="2" charset="0"/>
                  </a:rPr>
                  <a:t>Spanish</a:t>
                </a:r>
                <a:endParaRPr lang="en-IE" sz="1400" kern="1200" dirty="0">
                  <a:latin typeface="Be Vietnam" panose="00000500000000000000" pitchFamily="2" charset="0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7288A7A-2430-474D-9117-709394F16E32}"/>
                  </a:ext>
                </a:extLst>
              </p:cNvPr>
              <p:cNvSpPr/>
              <p:nvPr/>
            </p:nvSpPr>
            <p:spPr>
              <a:xfrm>
                <a:off x="8930603" y="2676451"/>
                <a:ext cx="1238400" cy="745200"/>
              </a:xfrm>
              <a:custGeom>
                <a:avLst/>
                <a:gdLst>
                  <a:gd name="connsiteX0" fmla="*/ 0 w 1121181"/>
                  <a:gd name="connsiteY0" fmla="*/ 0 h 672708"/>
                  <a:gd name="connsiteX1" fmla="*/ 1121181 w 1121181"/>
                  <a:gd name="connsiteY1" fmla="*/ 0 h 672708"/>
                  <a:gd name="connsiteX2" fmla="*/ 1121181 w 1121181"/>
                  <a:gd name="connsiteY2" fmla="*/ 672708 h 672708"/>
                  <a:gd name="connsiteX3" fmla="*/ 0 w 1121181"/>
                  <a:gd name="connsiteY3" fmla="*/ 672708 h 672708"/>
                  <a:gd name="connsiteX4" fmla="*/ 0 w 1121181"/>
                  <a:gd name="connsiteY4" fmla="*/ 0 h 6727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21181" h="672708">
                    <a:moveTo>
                      <a:pt x="0" y="0"/>
                    </a:moveTo>
                    <a:lnTo>
                      <a:pt x="1121181" y="0"/>
                    </a:lnTo>
                    <a:lnTo>
                      <a:pt x="1121181" y="672708"/>
                    </a:lnTo>
                    <a:lnTo>
                      <a:pt x="0" y="67270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758E6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3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3340" tIns="53340" rIns="53340" bIns="53340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E" sz="1400" kern="1200" dirty="0">
                    <a:latin typeface="Be Vietnam" panose="00000500000000000000" pitchFamily="2" charset="0"/>
                  </a:rPr>
                  <a:t>Science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2461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AE7B032362B49960F6DBBEDC74900" ma:contentTypeVersion="13" ma:contentTypeDescription="Create a new document." ma:contentTypeScope="" ma:versionID="a4f3e6261aeec73673c4c980cd2906c8">
  <xsd:schema xmlns:xsd="http://www.w3.org/2001/XMLSchema" xmlns:xs="http://www.w3.org/2001/XMLSchema" xmlns:p="http://schemas.microsoft.com/office/2006/metadata/properties" xmlns:ns3="c640cc41-a69e-44ce-910c-36a74c08ac2d" xmlns:ns4="f9d66e65-76b8-4925-8d13-4324a022667f" targetNamespace="http://schemas.microsoft.com/office/2006/metadata/properties" ma:root="true" ma:fieldsID="57c7803413a4df8b38653c7f763fb316" ns3:_="" ns4:_="">
    <xsd:import namespace="c640cc41-a69e-44ce-910c-36a74c08ac2d"/>
    <xsd:import namespace="f9d66e65-76b8-4925-8d13-4324a02266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40cc41-a69e-44ce-910c-36a74c08ac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d66e65-76b8-4925-8d13-4324a022667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F587B0-F33E-4A6E-AA0A-FC4770D6ECE5}">
  <ds:schemaRefs>
    <ds:schemaRef ds:uri="c640cc41-a69e-44ce-910c-36a74c08ac2d"/>
    <ds:schemaRef ds:uri="f9d66e65-76b8-4925-8d13-4324a022667f"/>
    <ds:schemaRef ds:uri="http://purl.org/dc/terms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77B86E-F90E-42AA-8C5F-6251761230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6A689-D854-4F8B-998E-4289F31EF2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640cc41-a69e-44ce-910c-36a74c08ac2d"/>
    <ds:schemaRef ds:uri="f9d66e65-76b8-4925-8d13-4324a02266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72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 Vietnam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McAleenan</dc:creator>
  <cp:lastModifiedBy>Goatstown ETSS</cp:lastModifiedBy>
  <cp:revision>1</cp:revision>
  <cp:lastPrinted>2022-06-29T14:02:08Z</cp:lastPrinted>
  <dcterms:created xsi:type="dcterms:W3CDTF">2021-09-03T19:24:08Z</dcterms:created>
  <dcterms:modified xsi:type="dcterms:W3CDTF">2022-09-16T08:05:38Z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0x010100AA7AE7B032362B49960F6DBBEDC74900</vt:lpwstr>
  </property>
</Properties>
</file>